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0"/>
  </p:notesMasterIdLst>
  <p:sldIdLst>
    <p:sldId id="256" r:id="rId2"/>
    <p:sldId id="258" r:id="rId3"/>
    <p:sldId id="262" r:id="rId4"/>
    <p:sldId id="330" r:id="rId5"/>
    <p:sldId id="261" r:id="rId6"/>
    <p:sldId id="329" r:id="rId7"/>
    <p:sldId id="289" r:id="rId8"/>
    <p:sldId id="327" r:id="rId9"/>
    <p:sldId id="324" r:id="rId10"/>
    <p:sldId id="269" r:id="rId11"/>
    <p:sldId id="323" r:id="rId12"/>
    <p:sldId id="322" r:id="rId13"/>
    <p:sldId id="314" r:id="rId14"/>
    <p:sldId id="321" r:id="rId15"/>
    <p:sldId id="264" r:id="rId16"/>
    <p:sldId id="315" r:id="rId17"/>
    <p:sldId id="316" r:id="rId18"/>
    <p:sldId id="317" r:id="rId19"/>
    <p:sldId id="318" r:id="rId20"/>
    <p:sldId id="319" r:id="rId21"/>
    <p:sldId id="312" r:id="rId22"/>
    <p:sldId id="313" r:id="rId23"/>
    <p:sldId id="320" r:id="rId24"/>
    <p:sldId id="333" r:id="rId25"/>
    <p:sldId id="334" r:id="rId26"/>
    <p:sldId id="331" r:id="rId27"/>
    <p:sldId id="259" r:id="rId28"/>
    <p:sldId id="280" r:id="rId29"/>
  </p:sldIdLst>
  <p:sldSz cx="9144000" cy="5143500" type="screen16x9"/>
  <p:notesSz cx="6858000" cy="9144000"/>
  <p:embeddedFontLst>
    <p:embeddedFont>
      <p:font typeface="Hind Madurai" panose="02000000000000000000" pitchFamily="2" charset="77"/>
      <p:regular r:id="rId31"/>
      <p:bold r:id="rId32"/>
    </p:embeddedFont>
    <p:embeddedFont>
      <p:font typeface="Lexend" pitchFamily="2" charset="7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3C0A7-3753-4051-DEE8-F5AE37BBDFA1}" v="273" dt="2025-01-05T18:41:21.833"/>
    <p1510:client id="{395568F7-32D9-BC84-2E98-F121E6EBAC28}" v="510" dt="2025-01-05T18:36:33.387"/>
    <p1510:client id="{72467DB4-BD57-4535-A6A5-3E2160A9ECE3}" v="2854" dt="2025-01-06T08:14:59.168"/>
    <p1510:client id="{81CD92A3-9C76-E44E-828A-03CEF03D4037}" v="1061" dt="2025-01-06T17:05:22.033"/>
    <p1510:client id="{8EDD01A7-62D1-5FAC-651E-BF719FCCC47C}" v="26" dt="2025-01-06T06:31:41.651"/>
  </p1510:revLst>
</p1510:revInfo>
</file>

<file path=ppt/tableStyles.xml><?xml version="1.0" encoding="utf-8"?>
<a:tblStyleLst xmlns:a="http://schemas.openxmlformats.org/drawingml/2006/main" def="{A6326147-36AE-4D4E-8F74-D5DBCB9DF900}">
  <a:tblStyle styleId="{A6326147-36AE-4D4E-8F74-D5DBCB9DF9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33"/>
  </p:normalViewPr>
  <p:slideViewPr>
    <p:cSldViewPr snapToGrid="0">
      <p:cViewPr varScale="1">
        <p:scale>
          <a:sx n="138" d="100"/>
          <a:sy n="138" d="100"/>
        </p:scale>
        <p:origin x="784" y="160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4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13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3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630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D735E3C9-B247-26E7-5048-E6B28909E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>
            <a:extLst>
              <a:ext uri="{FF2B5EF4-FFF2-40B4-BE49-F238E27FC236}">
                <a16:creationId xmlns:a16="http://schemas.microsoft.com/office/drawing/2014/main" id="{8A204188-DF8B-C98F-A6F5-F17FA6A45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>
            <a:extLst>
              <a:ext uri="{FF2B5EF4-FFF2-40B4-BE49-F238E27FC236}">
                <a16:creationId xmlns:a16="http://schemas.microsoft.com/office/drawing/2014/main" id="{6E945685-0EBF-7AAA-2DB6-96355CDA6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6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D98E3255-1CBC-9D4A-7299-19798F16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>
            <a:extLst>
              <a:ext uri="{FF2B5EF4-FFF2-40B4-BE49-F238E27FC236}">
                <a16:creationId xmlns:a16="http://schemas.microsoft.com/office/drawing/2014/main" id="{499AA0FE-9188-E8CA-CCCD-360DDCAFB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>
            <a:extLst>
              <a:ext uri="{FF2B5EF4-FFF2-40B4-BE49-F238E27FC236}">
                <a16:creationId xmlns:a16="http://schemas.microsoft.com/office/drawing/2014/main" id="{16BEECDC-32C3-3856-A16A-CDDDC2735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4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113c8c13dec_0_2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113c8c13dec_0_2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Google Shape;4521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2" name="Google Shape;4522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0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33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title" idx="2"/>
          </p:nvPr>
        </p:nvSpPr>
        <p:spPr>
          <a:xfrm>
            <a:off x="71322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"/>
          </p:nvPr>
        </p:nvSpPr>
        <p:spPr>
          <a:xfrm>
            <a:off x="713225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 idx="3"/>
          </p:nvPr>
        </p:nvSpPr>
        <p:spPr>
          <a:xfrm>
            <a:off x="3372150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4"/>
          </p:nvPr>
        </p:nvSpPr>
        <p:spPr>
          <a:xfrm>
            <a:off x="3372150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title" idx="5"/>
          </p:nvPr>
        </p:nvSpPr>
        <p:spPr>
          <a:xfrm>
            <a:off x="603107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21"/>
          <p:cNvSpPr txBox="1">
            <a:spLocks noGrp="1"/>
          </p:cNvSpPr>
          <p:nvPr>
            <p:ph type="subTitle" idx="6"/>
          </p:nvPr>
        </p:nvSpPr>
        <p:spPr>
          <a:xfrm>
            <a:off x="6031075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1"/>
          <p:cNvSpPr/>
          <p:nvPr/>
        </p:nvSpPr>
        <p:spPr>
          <a:xfrm rot="10800000" flipH="1">
            <a:off x="-518235" y="-384062"/>
            <a:ext cx="1534527" cy="943479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1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1"/>
          <p:cNvGrpSpPr/>
          <p:nvPr/>
        </p:nvGrpSpPr>
        <p:grpSpPr>
          <a:xfrm>
            <a:off x="8587854" y="4691446"/>
            <a:ext cx="343947" cy="366672"/>
            <a:chOff x="1803100" y="543100"/>
            <a:chExt cx="145475" cy="155100"/>
          </a:xfrm>
        </p:grpSpPr>
        <p:sp>
          <p:nvSpPr>
            <p:cNvPr id="384" name="Google Shape;384;p21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1"/>
          <p:cNvSpPr/>
          <p:nvPr/>
        </p:nvSpPr>
        <p:spPr>
          <a:xfrm>
            <a:off x="8763495" y="422406"/>
            <a:ext cx="702603" cy="61795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/>
          <p:nvPr/>
        </p:nvSpPr>
        <p:spPr>
          <a:xfrm rot="10800000" flipH="1">
            <a:off x="2469650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"/>
          <p:cNvSpPr/>
          <p:nvPr/>
        </p:nvSpPr>
        <p:spPr>
          <a:xfrm flipH="1">
            <a:off x="7522336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2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397" name="Google Shape;397;p2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2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title" idx="2"/>
          </p:nvPr>
        </p:nvSpPr>
        <p:spPr>
          <a:xfrm>
            <a:off x="713225" y="2963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1"/>
          </p:nvPr>
        </p:nvSpPr>
        <p:spPr>
          <a:xfrm>
            <a:off x="713225" y="3397871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title" idx="3"/>
          </p:nvPr>
        </p:nvSpPr>
        <p:spPr>
          <a:xfrm>
            <a:off x="3372150" y="1610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3372150" y="2044871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title" idx="5"/>
          </p:nvPr>
        </p:nvSpPr>
        <p:spPr>
          <a:xfrm>
            <a:off x="6031075" y="2963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1" name="Google Shape;411;p22"/>
          <p:cNvSpPr txBox="1">
            <a:spLocks noGrp="1"/>
          </p:cNvSpPr>
          <p:nvPr>
            <p:ph type="subTitle" idx="6"/>
          </p:nvPr>
        </p:nvSpPr>
        <p:spPr>
          <a:xfrm>
            <a:off x="6031075" y="3397871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 rot="3463915" flipH="1">
            <a:off x="-2747749" y="404936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 flipH="1">
            <a:off x="8246425" y="34606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 rot="10800000" flipH="1">
            <a:off x="357896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4"/>
          <p:cNvGrpSpPr/>
          <p:nvPr/>
        </p:nvGrpSpPr>
        <p:grpSpPr>
          <a:xfrm flipH="1">
            <a:off x="8463636" y="312226"/>
            <a:ext cx="457916" cy="454327"/>
            <a:chOff x="1782100" y="1060200"/>
            <a:chExt cx="184050" cy="182600"/>
          </a:xfrm>
        </p:grpSpPr>
        <p:sp>
          <p:nvSpPr>
            <p:cNvPr id="455" name="Google Shape;455;p2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4"/>
          <p:cNvGrpSpPr/>
          <p:nvPr/>
        </p:nvGrpSpPr>
        <p:grpSpPr>
          <a:xfrm flipH="1">
            <a:off x="-327810" y="1233762"/>
            <a:ext cx="596161" cy="619097"/>
            <a:chOff x="1524825" y="268825"/>
            <a:chExt cx="165050" cy="171400"/>
          </a:xfrm>
        </p:grpSpPr>
        <p:sp>
          <p:nvSpPr>
            <p:cNvPr id="463" name="Google Shape;463;p2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 idx="2"/>
          </p:nvPr>
        </p:nvSpPr>
        <p:spPr>
          <a:xfrm>
            <a:off x="713000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713000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 idx="3"/>
          </p:nvPr>
        </p:nvSpPr>
        <p:spPr>
          <a:xfrm>
            <a:off x="3578948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4"/>
          </p:nvPr>
        </p:nvSpPr>
        <p:spPr>
          <a:xfrm>
            <a:off x="3578948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5"/>
          </p:nvPr>
        </p:nvSpPr>
        <p:spPr>
          <a:xfrm>
            <a:off x="713000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6"/>
          </p:nvPr>
        </p:nvSpPr>
        <p:spPr>
          <a:xfrm>
            <a:off x="713000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title" idx="7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8"/>
          </p:nvPr>
        </p:nvSpPr>
        <p:spPr>
          <a:xfrm>
            <a:off x="3578948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 idx="9"/>
          </p:nvPr>
        </p:nvSpPr>
        <p:spPr>
          <a:xfrm>
            <a:off x="6444902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3"/>
          </p:nvPr>
        </p:nvSpPr>
        <p:spPr>
          <a:xfrm>
            <a:off x="6444902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title" idx="14"/>
          </p:nvPr>
        </p:nvSpPr>
        <p:spPr>
          <a:xfrm>
            <a:off x="6444902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15"/>
          </p:nvPr>
        </p:nvSpPr>
        <p:spPr>
          <a:xfrm>
            <a:off x="6444902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>
            <a:spLocks noGrp="1"/>
          </p:cNvSpPr>
          <p:nvPr>
            <p:ph type="title"/>
          </p:nvPr>
        </p:nvSpPr>
        <p:spPr>
          <a:xfrm>
            <a:off x="2686038" y="1707850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8" name="Google Shape;508;p26"/>
          <p:cNvSpPr txBox="1">
            <a:spLocks noGrp="1"/>
          </p:cNvSpPr>
          <p:nvPr>
            <p:ph type="title" idx="2" hasCustomPrompt="1"/>
          </p:nvPr>
        </p:nvSpPr>
        <p:spPr>
          <a:xfrm>
            <a:off x="2686047" y="785175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9" name="Google Shape;509;p26"/>
          <p:cNvSpPr txBox="1">
            <a:spLocks noGrp="1"/>
          </p:cNvSpPr>
          <p:nvPr>
            <p:ph type="subTitle" idx="1"/>
          </p:nvPr>
        </p:nvSpPr>
        <p:spPr>
          <a:xfrm>
            <a:off x="2038188" y="3903725"/>
            <a:ext cx="5067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10" name="Google Shape;510;p26"/>
          <p:cNvGrpSpPr/>
          <p:nvPr/>
        </p:nvGrpSpPr>
        <p:grpSpPr>
          <a:xfrm>
            <a:off x="7029605" y="2324252"/>
            <a:ext cx="2714621" cy="3361538"/>
            <a:chOff x="1230025" y="1009092"/>
            <a:chExt cx="161475" cy="199958"/>
          </a:xfrm>
        </p:grpSpPr>
        <p:sp>
          <p:nvSpPr>
            <p:cNvPr id="511" name="Google Shape;511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293451" y="1009092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>
            <a:off x="-924945" y="-341663"/>
            <a:ext cx="3659421" cy="2967177"/>
            <a:chOff x="1230025" y="1063275"/>
            <a:chExt cx="217675" cy="176500"/>
          </a:xfrm>
        </p:grpSpPr>
        <p:sp>
          <p:nvSpPr>
            <p:cNvPr id="514" name="Google Shape;514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26"/>
          <p:cNvSpPr/>
          <p:nvPr/>
        </p:nvSpPr>
        <p:spPr>
          <a:xfrm rot="10800000" flipH="1">
            <a:off x="6605475" y="-77572"/>
            <a:ext cx="2538526" cy="64327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 rot="1916172" flipH="1">
            <a:off x="-1842681" y="3830651"/>
            <a:ext cx="3487310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39900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9" name="Google Shape;589;p31"/>
          <p:cNvGrpSpPr/>
          <p:nvPr/>
        </p:nvGrpSpPr>
        <p:grpSpPr>
          <a:xfrm rot="10800000" flipH="1">
            <a:off x="-413916" y="1938082"/>
            <a:ext cx="743967" cy="677720"/>
            <a:chOff x="1519100" y="549200"/>
            <a:chExt cx="176400" cy="160700"/>
          </a:xfrm>
        </p:grpSpPr>
        <p:sp>
          <p:nvSpPr>
            <p:cNvPr id="590" name="Google Shape;590;p3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1"/>
          <p:cNvSpPr/>
          <p:nvPr/>
        </p:nvSpPr>
        <p:spPr>
          <a:xfrm rot="10800000" flipH="1">
            <a:off x="8069699" y="-626706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1"/>
          <p:cNvSpPr/>
          <p:nvPr/>
        </p:nvSpPr>
        <p:spPr>
          <a:xfrm rot="-3170345" flipH="1">
            <a:off x="7415615" y="4497899"/>
            <a:ext cx="3487310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1"/>
          <p:cNvSpPr/>
          <p:nvPr/>
        </p:nvSpPr>
        <p:spPr>
          <a:xfrm rot="7803942">
            <a:off x="2917906" y="4256971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1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596" name="Google Shape;596;p3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720000" y="569479"/>
            <a:ext cx="42948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5588982" y="4167986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 rot="10800000" flipH="1">
            <a:off x="4384305" y="-829130"/>
            <a:ext cx="2225830" cy="1368529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111" name="Google Shape;111;p7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7"/>
          <p:cNvSpPr/>
          <p:nvPr/>
        </p:nvSpPr>
        <p:spPr>
          <a:xfrm>
            <a:off x="8290100" y="-404087"/>
            <a:ext cx="1645249" cy="152267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flipH="1">
            <a:off x="-587771" y="-359036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7"/>
          <p:cNvGrpSpPr/>
          <p:nvPr/>
        </p:nvGrpSpPr>
        <p:grpSpPr>
          <a:xfrm>
            <a:off x="-724703" y="2529058"/>
            <a:ext cx="1035680" cy="943470"/>
            <a:chOff x="1519100" y="549200"/>
            <a:chExt cx="176400" cy="160700"/>
          </a:xfrm>
        </p:grpSpPr>
        <p:sp>
          <p:nvSpPr>
            <p:cNvPr id="121" name="Google Shape;121;p7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 rot="10800000" flipH="1">
            <a:off x="2743000" y="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4500011">
            <a:off x="-464508" y="4531905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9"/>
          <p:cNvGrpSpPr/>
          <p:nvPr/>
        </p:nvGrpSpPr>
        <p:grpSpPr>
          <a:xfrm>
            <a:off x="8179745" y="391459"/>
            <a:ext cx="502311" cy="535498"/>
            <a:chOff x="1803100" y="543100"/>
            <a:chExt cx="145475" cy="155100"/>
          </a:xfrm>
        </p:grpSpPr>
        <p:sp>
          <p:nvSpPr>
            <p:cNvPr id="161" name="Google Shape;161;p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9"/>
          <p:cNvSpPr/>
          <p:nvPr/>
        </p:nvSpPr>
        <p:spPr>
          <a:xfrm rot="8100000">
            <a:off x="3845680" y="4107832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2900" y="1365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762900" y="203803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-100275" y="-100275"/>
            <a:ext cx="9380400" cy="5394300"/>
          </a:xfrm>
          <a:prstGeom prst="rect">
            <a:avLst/>
          </a:prstGeom>
          <a:solidFill>
            <a:srgbClr val="DEEAEC">
              <a:alpha val="31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720000" y="476865"/>
            <a:ext cx="3449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 rot="10800000">
            <a:off x="6522928" y="-19081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-828300" flipH="1">
            <a:off x="-2404654" y="3587396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6" hasCustomPrompt="1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rot="10800000" flipH="1">
            <a:off x="8093476" y="-271457"/>
            <a:ext cx="1695772" cy="10426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768781" y="1386587"/>
            <a:ext cx="596161" cy="619097"/>
            <a:chOff x="1524825" y="268825"/>
            <a:chExt cx="165050" cy="171400"/>
          </a:xfrm>
        </p:grpSpPr>
        <p:sp>
          <p:nvSpPr>
            <p:cNvPr id="232" name="Google Shape;232;p1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/>
          <p:nvPr/>
        </p:nvSpPr>
        <p:spPr>
          <a:xfrm rot="5157677">
            <a:off x="-929982" y="-321087"/>
            <a:ext cx="1645252" cy="1522675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249" name="Google Shape;249;p1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rot="-3600014" flipH="1">
            <a:off x="6589248" y="3244156"/>
            <a:ext cx="4423697" cy="27198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rot="10800000" flipH="1">
            <a:off x="2743000" y="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1497874" y="345207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4500011">
            <a:off x="-464508" y="1502368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flipH="1">
            <a:off x="7617304" y="-451748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>
            <a:off x="6764295" y="4336359"/>
            <a:ext cx="502311" cy="535498"/>
            <a:chOff x="1803100" y="543100"/>
            <a:chExt cx="145475" cy="155100"/>
          </a:xfrm>
        </p:grpSpPr>
        <p:sp>
          <p:nvSpPr>
            <p:cNvPr id="263" name="Google Shape;263;p14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>
            <a:off x="-188206" y="-221863"/>
            <a:ext cx="596161" cy="619097"/>
            <a:chOff x="1524825" y="268825"/>
            <a:chExt cx="165050" cy="171400"/>
          </a:xfrm>
        </p:grpSpPr>
        <p:sp>
          <p:nvSpPr>
            <p:cNvPr id="271" name="Google Shape;271;p1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1653650" y="1189100"/>
            <a:ext cx="58497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ubTitle" idx="1"/>
          </p:nvPr>
        </p:nvSpPr>
        <p:spPr>
          <a:xfrm>
            <a:off x="2142050" y="3153500"/>
            <a:ext cx="4872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body" idx="1"/>
          </p:nvPr>
        </p:nvSpPr>
        <p:spPr>
          <a:xfrm>
            <a:off x="713000" y="1242700"/>
            <a:ext cx="3736500" cy="3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2"/>
          </p:nvPr>
        </p:nvSpPr>
        <p:spPr>
          <a:xfrm>
            <a:off x="4694500" y="1242700"/>
            <a:ext cx="3736500" cy="3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/>
          <p:nvPr/>
        </p:nvSpPr>
        <p:spPr>
          <a:xfrm rot="10800000" flipH="1">
            <a:off x="6242600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0"/>
          <p:cNvSpPr/>
          <p:nvPr/>
        </p:nvSpPr>
        <p:spPr>
          <a:xfrm rot="-5400000">
            <a:off x="8557268" y="1489947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0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364" name="Google Shape;364;p20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20"/>
          <p:cNvSpPr/>
          <p:nvPr/>
        </p:nvSpPr>
        <p:spPr>
          <a:xfrm flipH="1">
            <a:off x="807171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"/>
          <p:cNvSpPr/>
          <p:nvPr/>
        </p:nvSpPr>
        <p:spPr>
          <a:xfrm flipH="1">
            <a:off x="-587771" y="-359036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2" r:id="rId8"/>
    <p:sldLayoutId id="2147483666" r:id="rId9"/>
    <p:sldLayoutId id="2147483667" r:id="rId10"/>
    <p:sldLayoutId id="2147483668" r:id="rId11"/>
    <p:sldLayoutId id="2147483670" r:id="rId12"/>
    <p:sldLayoutId id="2147483672" r:id="rId13"/>
    <p:sldLayoutId id="2147483677" r:id="rId14"/>
    <p:sldLayoutId id="2147483686" r:id="rId15"/>
    <p:sldLayoutId id="214748368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34.234.116.129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Hope Sanctuary</a:t>
            </a:r>
            <a:br>
              <a:rPr lang="en"/>
            </a:br>
            <a:r>
              <a:rPr lang="en" sz="1700" b="0">
                <a:latin typeface="Hind Madurai"/>
                <a:cs typeface="Hind Madurai"/>
              </a:rPr>
              <a:t>COSC 484: Web Engineering</a:t>
            </a:r>
            <a:endParaRPr lang="en" sz="1700" b="0">
              <a:solidFill>
                <a:srgbClr val="000000"/>
              </a:solidFill>
              <a:latin typeface="Hind Madurai"/>
              <a:cs typeface="Hind Madurai"/>
            </a:endParaRPr>
          </a:p>
          <a:p>
            <a:endParaRPr lang="en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13100" y="3675272"/>
            <a:ext cx="5065130" cy="54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Noor </a:t>
            </a:r>
            <a:r>
              <a:rPr lang="en" err="1"/>
              <a:t>AlArab</a:t>
            </a:r>
            <a:r>
              <a:rPr lang="en"/>
              <a:t>, Rawan </a:t>
            </a:r>
            <a:r>
              <a:rPr lang="en" err="1"/>
              <a:t>Albinzayed</a:t>
            </a:r>
            <a:r>
              <a:rPr lang="en"/>
              <a:t> &amp; Dana </a:t>
            </a:r>
            <a:r>
              <a:rPr lang="en" err="1"/>
              <a:t>Barhoom</a:t>
            </a:r>
            <a:r>
              <a:rPr lang="en"/>
              <a:t> </a:t>
            </a:r>
            <a:endParaRPr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452988" y="1953914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548642" y="982625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4425778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Backend structure</a:t>
            </a:r>
            <a:endParaRPr lang="en-US"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43FD90-DC1F-E3E8-5C2B-1E784B78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" t="13280" r="1914" b="6841"/>
          <a:stretch/>
        </p:blipFill>
        <p:spPr>
          <a:xfrm>
            <a:off x="481685" y="996262"/>
            <a:ext cx="7635302" cy="34367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F06BC-095B-D184-6815-55A2F9C5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</a:t>
            </a:r>
            <a:r>
              <a:rPr lang="en-US" err="1"/>
              <a:t>Page.js</a:t>
            </a:r>
            <a:r>
              <a:rPr lang="en-US"/>
              <a:t> React </a:t>
            </a:r>
            <a:endParaRPr lang="en-BH"/>
          </a:p>
        </p:txBody>
      </p: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9CA0EA2-797D-C91A-F3B8-31F6D523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6" y="1124712"/>
            <a:ext cx="4223784" cy="3113532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20F316-EB33-8FB0-3FB4-ADA0C1EA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87" y="1124712"/>
            <a:ext cx="3529476" cy="2272542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F0BDA0-1C30-C005-CBB8-334EF637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271" y="2641334"/>
            <a:ext cx="2330729" cy="20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9F30F-1C52-1C75-2926-C15DFB9E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</a:t>
            </a:r>
            <a:r>
              <a:rPr lang="en-US" err="1"/>
              <a:t>Page.js</a:t>
            </a:r>
            <a:r>
              <a:rPr lang="en-US"/>
              <a:t> React 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53A17C-8E77-F05B-368A-69D64C0F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1" y="1078760"/>
            <a:ext cx="4803796" cy="331390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DC1F3A-9CD9-B8B1-D691-6BBFBB5B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63" y="1513060"/>
            <a:ext cx="3991937" cy="29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5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FE4B8B-EF4F-CB73-4FD3-D9EA0F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227"/>
            <a:ext cx="7704000" cy="572700"/>
          </a:xfrm>
        </p:spPr>
        <p:txBody>
          <a:bodyPr/>
          <a:lstStyle/>
          <a:p>
            <a:r>
              <a:rPr lang="en-US"/>
              <a:t>Pet's Page React 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862B18-A59D-F809-55A9-532FC0A4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4" y="673817"/>
            <a:ext cx="4630158" cy="3049229"/>
          </a:xfrm>
          <a:prstGeom prst="rect">
            <a:avLst/>
          </a:prstGeom>
        </p:spPr>
      </p:pic>
      <p:pic>
        <p:nvPicPr>
          <p:cNvPr id="13" name="Picture 12" descr="A screenshot of a computer program">
            <a:extLst>
              <a:ext uri="{FF2B5EF4-FFF2-40B4-BE49-F238E27FC236}">
                <a16:creationId xmlns:a16="http://schemas.microsoft.com/office/drawing/2014/main" id="{76E71BEB-3CB7-6E5E-5B13-7632C21D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35" y="673443"/>
            <a:ext cx="3834579" cy="2137419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A99422-5316-E6E4-C090-27272761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16" y="2727546"/>
            <a:ext cx="3839190" cy="22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1C251-9C03-302C-C54F-4841BB1A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Pet's Page React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892A5D-49BB-B2B6-EEA1-A2C1FE08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42" y="1537887"/>
            <a:ext cx="4572000" cy="2943412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761FC0-4A0B-4445-D906-FA1D26A3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45" y="1157749"/>
            <a:ext cx="343290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17E98B-8F71-FFD3-A1AF-97068643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554" b="1088"/>
          <a:stretch/>
        </p:blipFill>
        <p:spPr>
          <a:xfrm>
            <a:off x="313471" y="1253951"/>
            <a:ext cx="4037657" cy="1857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960562-E633-0F22-2F00-28B81CCB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090"/>
          <a:stretch/>
        </p:blipFill>
        <p:spPr>
          <a:xfrm>
            <a:off x="4443893" y="1253951"/>
            <a:ext cx="4209775" cy="1726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1DF315-1A6D-4CCA-4291-B9A7A7B14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71" y="3343284"/>
            <a:ext cx="4037657" cy="1477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FD583D-9946-6D36-0324-6C2C5EE62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819" y="3320497"/>
            <a:ext cx="3900555" cy="16911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CF1FCC-289B-2687-99AF-8F4E889D7769}"/>
              </a:ext>
            </a:extLst>
          </p:cNvPr>
          <p:cNvSpPr txBox="1"/>
          <p:nvPr/>
        </p:nvSpPr>
        <p:spPr>
          <a:xfrm>
            <a:off x="386412" y="101772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GET: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823C7-514C-BD92-DF55-8D2DCE8EB2DE}"/>
              </a:ext>
            </a:extLst>
          </p:cNvPr>
          <p:cNvSpPr txBox="1"/>
          <p:nvPr/>
        </p:nvSpPr>
        <p:spPr>
          <a:xfrm>
            <a:off x="386411" y="3085304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PATCH: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9DF32-0AAC-72CE-8B9C-05369B98D096}"/>
              </a:ext>
            </a:extLst>
          </p:cNvPr>
          <p:cNvSpPr txBox="1"/>
          <p:nvPr/>
        </p:nvSpPr>
        <p:spPr>
          <a:xfrm>
            <a:off x="4546652" y="992341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POST: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75CA63-EBA9-204B-0B95-77FB871DCB67}"/>
              </a:ext>
            </a:extLst>
          </p:cNvPr>
          <p:cNvSpPr txBox="1"/>
          <p:nvPr/>
        </p:nvSpPr>
        <p:spPr>
          <a:xfrm>
            <a:off x="4546652" y="312103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DELETE: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7221493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Configuration Code </a:t>
            </a:r>
            <a:r>
              <a:rPr lang="en" sz="1200"/>
              <a:t>connectDb.js</a:t>
            </a:r>
            <a:endParaRPr lang="en"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1A85A8-AD2C-5298-9DE2-4D256867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25" t="13714" r="30238" b="7840"/>
          <a:stretch/>
        </p:blipFill>
        <p:spPr>
          <a:xfrm>
            <a:off x="656453" y="994047"/>
            <a:ext cx="5110625" cy="37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8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7221493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Controllers Code </a:t>
            </a:r>
            <a:r>
              <a:rPr lang="en" sz="1200">
                <a:solidFill>
                  <a:srgbClr val="1F2328"/>
                </a:solidFill>
              </a:rPr>
              <a:t>userController.js</a:t>
            </a:r>
            <a:endParaRPr lang="en" sz="1200"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6BE79F-B0C0-E9B8-9A31-B3C09A2A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1" t="17582" r="22845" b="7607"/>
          <a:stretch/>
        </p:blipFill>
        <p:spPr>
          <a:xfrm>
            <a:off x="146737" y="996263"/>
            <a:ext cx="3850078" cy="3114174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213985-6E39-3252-19F1-FD203C3F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74" t="17718" r="11909" b="17718"/>
          <a:stretch/>
        </p:blipFill>
        <p:spPr>
          <a:xfrm>
            <a:off x="4000498" y="996264"/>
            <a:ext cx="4680135" cy="22628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75691A-3EEF-938C-CB91-5F71D809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13" t="17241" r="29134" b="31846"/>
          <a:stretch/>
        </p:blipFill>
        <p:spPr>
          <a:xfrm>
            <a:off x="5450108" y="3140907"/>
            <a:ext cx="3229607" cy="19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7221493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Middleware Code </a:t>
            </a:r>
            <a:r>
              <a:rPr lang="en" sz="1200">
                <a:solidFill>
                  <a:srgbClr val="1F2328"/>
                </a:solidFill>
              </a:rPr>
              <a:t>authMiddleware.js</a:t>
            </a:r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172CDBBB-A97C-ACDD-5BCA-56F6FD92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56" t="19622" r="28740" b="11523"/>
          <a:stretch/>
        </p:blipFill>
        <p:spPr>
          <a:xfrm>
            <a:off x="105508" y="1269279"/>
            <a:ext cx="4472885" cy="299732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BA5BA22-F804-08F5-F042-E15D5449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24" t="56317" r="37045" b="6491"/>
          <a:stretch/>
        </p:blipFill>
        <p:spPr>
          <a:xfrm>
            <a:off x="4695092" y="1921569"/>
            <a:ext cx="4186896" cy="16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2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7221493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Routes Code </a:t>
            </a:r>
            <a:r>
              <a:rPr lang="en" sz="1200"/>
              <a:t>userRoutes.js</a:t>
            </a:r>
            <a:endParaRPr lang="en"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1A1646-53B0-89E1-93BA-B72409D9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" t="15669" r="5459" b="10309"/>
          <a:stretch/>
        </p:blipFill>
        <p:spPr>
          <a:xfrm>
            <a:off x="650630" y="1107783"/>
            <a:ext cx="7052036" cy="31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597815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7"/>
          <p:cNvSpPr/>
          <p:nvPr/>
        </p:nvSpPr>
        <p:spPr>
          <a:xfrm>
            <a:off x="332120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7"/>
          <p:cNvSpPr/>
          <p:nvPr/>
        </p:nvSpPr>
        <p:spPr>
          <a:xfrm>
            <a:off x="553934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7"/>
          <p:cNvSpPr/>
          <p:nvPr/>
        </p:nvSpPr>
        <p:spPr>
          <a:xfrm>
            <a:off x="3321205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7"/>
          <p:cNvSpPr/>
          <p:nvPr/>
        </p:nvSpPr>
        <p:spPr>
          <a:xfrm>
            <a:off x="5978155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7"/>
          <p:cNvSpPr/>
          <p:nvPr/>
        </p:nvSpPr>
        <p:spPr>
          <a:xfrm>
            <a:off x="553934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005" name="Google Shape;1005;p47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Pages, tehcnology stack and strcuture.</a:t>
            </a:r>
            <a:endParaRPr/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1007" name="Google Shape;1007;p47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different roles</a:t>
            </a:r>
            <a:endParaRPr/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009" name="Google Shape;1009;p47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 and MongoDB  </a:t>
            </a:r>
            <a:endParaRPr/>
          </a:p>
        </p:txBody>
      </p:sp>
      <p:sp>
        <p:nvSpPr>
          <p:cNvPr id="1010" name="Google Shape;1010;p47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</a:t>
            </a:r>
            <a:endParaRPr/>
          </a:p>
        </p:txBody>
      </p:sp>
      <p:sp>
        <p:nvSpPr>
          <p:cNvPr id="1011" name="Google Shape;1011;p47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tests with Jest</a:t>
            </a:r>
            <a:endParaRPr/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013" name="Google Shape;1013;p47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React, HTML and APIs</a:t>
            </a:r>
            <a:endParaRPr/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015" name="Google Shape;1015;p47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method and live demonstration</a:t>
            </a:r>
            <a:endParaRPr/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17" name="Google Shape;1017;p47"/>
          <p:cNvSpPr txBox="1">
            <a:spLocks noGrp="1"/>
          </p:cNvSpPr>
          <p:nvPr>
            <p:ph type="title" idx="17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-2394364">
            <a:off x="1479888" y="3165956"/>
            <a:ext cx="269136" cy="205931"/>
            <a:chOff x="-1165325" y="1368300"/>
            <a:chExt cx="157550" cy="120525"/>
          </a:xfrm>
        </p:grpSpPr>
        <p:sp>
          <p:nvSpPr>
            <p:cNvPr id="1023" name="Google Shape;1023;p4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47"/>
          <p:cNvGrpSpPr/>
          <p:nvPr/>
        </p:nvGrpSpPr>
        <p:grpSpPr>
          <a:xfrm rot="-2394364">
            <a:off x="4247163" y="3165956"/>
            <a:ext cx="269136" cy="205931"/>
            <a:chOff x="-1165325" y="1368300"/>
            <a:chExt cx="157550" cy="120525"/>
          </a:xfrm>
        </p:grpSpPr>
        <p:sp>
          <p:nvSpPr>
            <p:cNvPr id="1029" name="Google Shape;1029;p4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 rot="-2394364">
            <a:off x="6904113" y="3165956"/>
            <a:ext cx="269136" cy="205931"/>
            <a:chOff x="-1165325" y="1368300"/>
            <a:chExt cx="157550" cy="120525"/>
          </a:xfrm>
        </p:grpSpPr>
        <p:sp>
          <p:nvSpPr>
            <p:cNvPr id="1035" name="Google Shape;1035;p4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480588" y="324902"/>
            <a:ext cx="7221493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Index Code </a:t>
            </a:r>
            <a:r>
              <a:rPr lang="en" sz="1200">
                <a:solidFill>
                  <a:srgbClr val="1F2328"/>
                </a:solidFill>
              </a:rPr>
              <a:t>index.js</a:t>
            </a:r>
            <a:endParaRPr lang="en" sz="1200"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A9259E3-5178-8C4A-7ECE-3061814D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" t="22757" r="39316" b="8624"/>
          <a:stretch/>
        </p:blipFill>
        <p:spPr>
          <a:xfrm>
            <a:off x="334108" y="1389184"/>
            <a:ext cx="4237896" cy="2751146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10BBA6-6F86-A93D-664C-8D8D4D73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1" t="12121" r="44094" b="6294"/>
          <a:stretch/>
        </p:blipFill>
        <p:spPr>
          <a:xfrm>
            <a:off x="4695091" y="1389184"/>
            <a:ext cx="3450851" cy="30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0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8814B8-F7EB-7767-AEF8-E3D7C104A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70" y="1388574"/>
            <a:ext cx="4417330" cy="3361500"/>
          </a:xfrm>
        </p:spPr>
        <p:txBody>
          <a:bodyPr/>
          <a:lstStyle/>
          <a:p>
            <a:pPr>
              <a:buNone/>
            </a:pPr>
            <a:r>
              <a:rPr lang="en-US" sz="1200">
                <a:solidFill>
                  <a:srgbClr val="569CD6"/>
                </a:solidFill>
                <a:latin typeface="Menlo"/>
              </a:rPr>
              <a:t>const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4FC1FF"/>
                </a:solidFill>
                <a:latin typeface="Menlo"/>
              </a:rPr>
              <a:t>contactFormController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CDCAA"/>
                </a:solidFill>
                <a:latin typeface="Menlo"/>
              </a:rPr>
              <a:t>require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'../</a:t>
            </a:r>
            <a:r>
              <a:rPr lang="en-US" sz="1200" err="1">
                <a:solidFill>
                  <a:srgbClr val="CE9178"/>
                </a:solidFill>
                <a:latin typeface="Menlo"/>
              </a:rPr>
              <a:t>contactFormController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569CD6"/>
                </a:solidFill>
                <a:latin typeface="Menlo"/>
              </a:rPr>
              <a:t>const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4FC1FF"/>
                </a:solidFill>
                <a:latin typeface="Menlo"/>
              </a:rPr>
              <a:t>ContactForm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CDCAA"/>
                </a:solidFill>
                <a:latin typeface="Menlo"/>
              </a:rPr>
              <a:t>require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'../../models/</a:t>
            </a:r>
            <a:r>
              <a:rPr lang="en-US" sz="1200" err="1">
                <a:solidFill>
                  <a:srgbClr val="CE9178"/>
                </a:solidFill>
                <a:latin typeface="Menlo"/>
              </a:rPr>
              <a:t>contactFormModel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6A9955"/>
                </a:solidFill>
                <a:latin typeface="Menlo"/>
              </a:rPr>
              <a:t>// Mock the </a:t>
            </a:r>
            <a:r>
              <a:rPr lang="en-US" sz="1200" err="1">
                <a:solidFill>
                  <a:srgbClr val="6A9955"/>
                </a:solidFill>
                <a:latin typeface="Menlo"/>
              </a:rPr>
              <a:t>ContactForm</a:t>
            </a:r>
            <a:r>
              <a:rPr lang="en-US" sz="1200">
                <a:solidFill>
                  <a:srgbClr val="6A9955"/>
                </a:solidFill>
                <a:latin typeface="Menlo"/>
              </a:rPr>
              <a:t> model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mock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'../../models/</a:t>
            </a:r>
            <a:r>
              <a:rPr lang="en-US" sz="1200" err="1">
                <a:solidFill>
                  <a:srgbClr val="CE9178"/>
                </a:solidFill>
                <a:latin typeface="Menlo"/>
              </a:rPr>
              <a:t>contactFormModel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>
              <a:buNone/>
            </a:pPr>
            <a:br>
              <a:rPr lang="en-US" sz="1200"/>
            </a:br>
            <a:r>
              <a:rPr lang="en-US" sz="1200">
                <a:solidFill>
                  <a:srgbClr val="DCDCAA"/>
                </a:solidFill>
                <a:latin typeface="Menlo"/>
              </a:rPr>
              <a:t>describe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'Contact Form Controller'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()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=&gt;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569CD6"/>
                </a:solidFill>
                <a:latin typeface="Menlo"/>
              </a:rPr>
              <a:t>let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;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DCDCAA"/>
                </a:solidFill>
                <a:latin typeface="Menlo"/>
              </a:rPr>
              <a:t>beforeEach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(()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=&gt;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body: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name: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'John Doe'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email: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</a:t>
            </a:r>
            <a:r>
              <a:rPr lang="en-US" sz="1200">
                <a:solidFill>
                  <a:srgbClr val="CE9178"/>
                </a:solidFill>
                <a:latin typeface="Menlo"/>
                <a:hlinkClick r:id="rId2"/>
              </a:rPr>
              <a:t>john@example.com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message: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'Hello'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} };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9CDCFE"/>
                </a:solidFill>
                <a:latin typeface="Menlo"/>
              </a:rPr>
              <a:t>status: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fn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mockReturnThis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(),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9CDCFE"/>
                </a:solidFill>
                <a:latin typeface="Menlo"/>
              </a:rPr>
              <a:t>json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fn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(),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};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});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DCDCAA"/>
                </a:solidFill>
                <a:latin typeface="Menlo"/>
              </a:rPr>
              <a:t>afterEach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(()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=&gt;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>
              <a:buNone/>
            </a:pP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clearAllMocks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();</a:t>
            </a:r>
            <a:endParaRPr lang="en-US" sz="1200"/>
          </a:p>
          <a:p>
            <a:pPr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});</a:t>
            </a:r>
            <a:endParaRPr lang="en-US" sz="1200"/>
          </a:p>
          <a:p>
            <a:pPr marL="133350" indent="0">
              <a:buNone/>
            </a:pPr>
            <a:br>
              <a:rPr lang="en-US"/>
            </a:br>
            <a:endParaRPr lang="en-US" sz="1200"/>
          </a:p>
          <a:p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3A36D-96D8-DB8D-EAB2-54FBAF46545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42879" y="1106113"/>
            <a:ext cx="5222398" cy="3361500"/>
          </a:xfrm>
        </p:spPr>
        <p:txBody>
          <a:bodyPr/>
          <a:lstStyle/>
          <a:p>
            <a:pPr marL="133350" indent="0">
              <a:buNone/>
            </a:pPr>
            <a:endParaRPr lang="en-US" sz="1200"/>
          </a:p>
          <a:p>
            <a:pPr marL="133350" indent="0">
              <a:buNone/>
            </a:pP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it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'should save the contact form data and return success'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async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()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=&gt;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 marL="133350" indent="0">
              <a:buNone/>
            </a:pPr>
            <a:r>
              <a:rPr lang="en-US" sz="1200" err="1">
                <a:solidFill>
                  <a:srgbClr val="4EC9B0"/>
                </a:solidFill>
                <a:latin typeface="Menlo"/>
              </a:rPr>
              <a:t>ContactForm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prototype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save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fn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mockResolvedValue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body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 </a:t>
            </a:r>
            <a:r>
              <a:rPr lang="en-US" sz="1200">
                <a:solidFill>
                  <a:srgbClr val="6A9955"/>
                </a:solidFill>
                <a:latin typeface="Menlo"/>
              </a:rPr>
              <a:t>// Mock the save method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C586C0"/>
                </a:solidFill>
                <a:latin typeface="Menlo"/>
              </a:rPr>
              <a:t>await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contactFormController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createContactForm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expect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status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toHaveBeenCalledWith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B5CEA8"/>
                </a:solidFill>
                <a:latin typeface="Menlo"/>
              </a:rPr>
              <a:t>201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expect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json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toHaveBeenCalledWith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body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it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'should return 400 if saving fails'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async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()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=&gt;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{</a:t>
            </a:r>
            <a:endParaRPr lang="en-US" sz="1200"/>
          </a:p>
          <a:p>
            <a:pPr marL="133350" indent="0">
              <a:buNone/>
            </a:pPr>
            <a:r>
              <a:rPr lang="en-US" sz="1200" err="1">
                <a:solidFill>
                  <a:srgbClr val="4EC9B0"/>
                </a:solidFill>
                <a:latin typeface="Menlo"/>
              </a:rPr>
              <a:t>ContactForm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prototype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save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D4D4D4"/>
                </a:solidFill>
                <a:latin typeface="Menlo"/>
              </a:rPr>
              <a:t>=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jest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fn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mockRejectedValue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new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4EC9B0"/>
                </a:solidFill>
                <a:latin typeface="Menlo"/>
              </a:rPr>
              <a:t>Error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'Failed to save'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C586C0"/>
                </a:solidFill>
                <a:latin typeface="Menlo"/>
              </a:rPr>
              <a:t>await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contactFormController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createContactForm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req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,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expect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status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toHaveBeenCalledWith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>
                <a:solidFill>
                  <a:srgbClr val="B5CEA8"/>
                </a:solidFill>
                <a:latin typeface="Menlo"/>
              </a:rPr>
              <a:t>400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DCDCAA"/>
                </a:solidFill>
                <a:latin typeface="Menlo"/>
              </a:rPr>
              <a:t>expect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res</a:t>
            </a:r>
            <a:r>
              <a:rPr lang="en-US" sz="1200" err="1">
                <a:solidFill>
                  <a:srgbClr val="CCCCCC"/>
                </a:solidFill>
                <a:latin typeface="Menlo"/>
              </a:rPr>
              <a:t>.</a:t>
            </a:r>
            <a:r>
              <a:rPr lang="en-US" sz="1200" err="1">
                <a:solidFill>
                  <a:srgbClr val="9CDCFE"/>
                </a:solidFill>
                <a:latin typeface="Menlo"/>
              </a:rPr>
              <a:t>json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).</a:t>
            </a:r>
            <a:r>
              <a:rPr lang="en-US" sz="1200" err="1">
                <a:solidFill>
                  <a:srgbClr val="DCDCAA"/>
                </a:solidFill>
                <a:latin typeface="Menlo"/>
              </a:rPr>
              <a:t>toHaveBeenCalledWith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({ 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message: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'Failed to save'</a:t>
            </a:r>
            <a:r>
              <a:rPr lang="en-US" sz="1200">
                <a:solidFill>
                  <a:srgbClr val="CCCCCC"/>
                </a:solidFill>
                <a:latin typeface="Menlo"/>
              </a:rPr>
              <a:t> });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});</a:t>
            </a:r>
            <a:endParaRPr lang="en-US" sz="1200"/>
          </a:p>
          <a:p>
            <a:pPr marL="133350" indent="0">
              <a:buNone/>
            </a:pPr>
            <a:r>
              <a:rPr lang="en-US" sz="1200">
                <a:solidFill>
                  <a:srgbClr val="CCCCCC"/>
                </a:solidFill>
                <a:latin typeface="Menlo"/>
              </a:rPr>
              <a:t>});</a:t>
            </a:r>
            <a:endParaRPr lang="en-US" sz="1200"/>
          </a:p>
          <a:p>
            <a:pPr marL="133350" indent="0">
              <a:buNone/>
            </a:pPr>
            <a:endParaRPr lang="en-US" sz="1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D125F-E3D4-CCFC-58D3-55112C08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7155"/>
            <a:ext cx="7704000" cy="572700"/>
          </a:xfrm>
        </p:spPr>
        <p:txBody>
          <a:bodyPr/>
          <a:lstStyle/>
          <a:p>
            <a:r>
              <a:rPr lang="en-US"/>
              <a:t>Unit Testing </a:t>
            </a:r>
          </a:p>
        </p:txBody>
      </p:sp>
    </p:spTree>
    <p:extLst>
      <p:ext uri="{BB962C8B-B14F-4D97-AF65-F5344CB8AC3E}">
        <p14:creationId xmlns:p14="http://schemas.microsoft.com/office/powerpoint/2010/main" val="3153786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1DD4D-C180-5BE1-251B-98D2D19E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Testing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96E5D2-0327-B0AA-82B9-296EA709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8" y="1216870"/>
            <a:ext cx="3851412" cy="325016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555A4E-F37F-D2A2-7454-F008D2A8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4" r="112" b="-107"/>
          <a:stretch/>
        </p:blipFill>
        <p:spPr>
          <a:xfrm>
            <a:off x="4485675" y="1215379"/>
            <a:ext cx="4395371" cy="324861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95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597815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7"/>
          <p:cNvSpPr/>
          <p:nvPr/>
        </p:nvSpPr>
        <p:spPr>
          <a:xfrm>
            <a:off x="332120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7"/>
          <p:cNvSpPr/>
          <p:nvPr/>
        </p:nvSpPr>
        <p:spPr>
          <a:xfrm>
            <a:off x="553934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7"/>
          <p:cNvSpPr/>
          <p:nvPr/>
        </p:nvSpPr>
        <p:spPr>
          <a:xfrm>
            <a:off x="3349255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7"/>
          <p:cNvSpPr/>
          <p:nvPr/>
        </p:nvSpPr>
        <p:spPr>
          <a:xfrm>
            <a:off x="553934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Deployment on AWS</a:t>
            </a:r>
            <a:endParaRPr lang="en-US"/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721892" y="1682850"/>
            <a:ext cx="3044054" cy="50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0" dirty="0"/>
              <a:t>Launch EC2 Instance</a:t>
            </a:r>
            <a:endParaRPr lang="en-US" sz="1800" dirty="0"/>
          </a:p>
        </p:txBody>
      </p:sp>
      <p:sp>
        <p:nvSpPr>
          <p:cNvPr id="1005" name="Google Shape;1005;p47"/>
          <p:cNvSpPr txBox="1">
            <a:spLocks noGrp="1"/>
          </p:cNvSpPr>
          <p:nvPr>
            <p:ph type="subTitle" idx="1"/>
          </p:nvPr>
        </p:nvSpPr>
        <p:spPr>
          <a:xfrm>
            <a:off x="713100" y="24388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200" dirty="0">
                <a:latin typeface="Lexend"/>
              </a:rPr>
              <a:t>Create a virtual server on AWS.</a:t>
            </a:r>
            <a:endParaRPr lang="en-US" sz="1200" dirty="0">
              <a:latin typeface="Lexend"/>
            </a:endParaRPr>
          </a:p>
          <a:p>
            <a:pPr marL="285750" indent="-285750">
              <a:buFont typeface="Arial"/>
              <a:buChar char="•"/>
            </a:pPr>
            <a:r>
              <a:rPr lang="en" sz="1200" dirty="0">
                <a:latin typeface="Lexend"/>
              </a:rPr>
              <a:t>Pick an OS (Ubuntu), set security rules, and launch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exend"/>
            </a:endParaRPr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0"/>
              <a:t>Set Up Security</a:t>
            </a:r>
            <a:endParaRPr lang="en-US" sz="1800"/>
          </a:p>
        </p:txBody>
      </p:sp>
      <p:sp>
        <p:nvSpPr>
          <p:cNvPr id="1007" name="Google Shape;1007;p47"/>
          <p:cNvSpPr txBox="1">
            <a:spLocks noGrp="1"/>
          </p:cNvSpPr>
          <p:nvPr>
            <p:ph type="subTitle" idx="4"/>
          </p:nvPr>
        </p:nvSpPr>
        <p:spPr>
          <a:xfrm>
            <a:off x="3415824" y="2183920"/>
            <a:ext cx="2305500" cy="625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200">
                <a:latin typeface="Lexend"/>
              </a:rPr>
              <a:t>Open ports for SSH (22) and web traffic (80, 443).</a:t>
            </a:r>
            <a:endParaRPr lang="en-US" sz="1200">
              <a:latin typeface="Lexend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0"/>
              <a:t>Deploy App</a:t>
            </a:r>
            <a:endParaRPr lang="en-US" sz="1800"/>
          </a:p>
        </p:txBody>
      </p:sp>
      <p:sp>
        <p:nvSpPr>
          <p:cNvPr id="1009" name="Google Shape;1009;p47"/>
          <p:cNvSpPr txBox="1">
            <a:spLocks noGrp="1"/>
          </p:cNvSpPr>
          <p:nvPr>
            <p:ph type="subTitle" idx="6"/>
          </p:nvPr>
        </p:nvSpPr>
        <p:spPr>
          <a:xfrm>
            <a:off x="713100" y="426244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200">
                <a:latin typeface="Lexend"/>
              </a:rPr>
              <a:t>Copy app files, install dependencies, and start with PM2.</a:t>
            </a:r>
            <a:endParaRPr lang="en-US" sz="1200">
              <a:latin typeface="Lexend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>
              <a:latin typeface="Lexend"/>
            </a:endParaRPr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0"/>
              <a:t>Connect to Server</a:t>
            </a:r>
            <a:endParaRPr lang="en-US" sz="1800"/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34896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0"/>
              <a:t>Test The App</a:t>
            </a:r>
            <a:endParaRPr lang="en-US" sz="1800"/>
          </a:p>
        </p:txBody>
      </p:sp>
      <p:sp>
        <p:nvSpPr>
          <p:cNvPr id="1015" name="Google Shape;1015;p47"/>
          <p:cNvSpPr txBox="1">
            <a:spLocks noGrp="1"/>
          </p:cNvSpPr>
          <p:nvPr>
            <p:ph type="subTitle" idx="15"/>
          </p:nvPr>
        </p:nvSpPr>
        <p:spPr>
          <a:xfrm>
            <a:off x="3568776" y="41569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200">
                <a:latin typeface="Lexend"/>
              </a:rPr>
              <a:t>Open your app in a browser and check functionality.</a:t>
            </a:r>
            <a:endParaRPr lang="en-US" sz="1200">
              <a:latin typeface="Lexend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latin typeface="Lexend"/>
            </a:endParaRPr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34896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-2394364">
            <a:off x="1479888" y="3165956"/>
            <a:ext cx="269136" cy="205931"/>
            <a:chOff x="-1165325" y="1368300"/>
            <a:chExt cx="157550" cy="120525"/>
          </a:xfrm>
        </p:grpSpPr>
        <p:sp>
          <p:nvSpPr>
            <p:cNvPr id="1023" name="Google Shape;1023;p4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 rot="19205636">
            <a:off x="4275220" y="3165965"/>
            <a:ext cx="269136" cy="205932"/>
            <a:chOff x="-1165325" y="1368300"/>
            <a:chExt cx="157550" cy="120525"/>
          </a:xfrm>
        </p:grpSpPr>
        <p:sp>
          <p:nvSpPr>
            <p:cNvPr id="1035" name="Google Shape;1035;p4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3EF488-C7DD-05B9-6307-EBE5F82ED1C2}"/>
              </a:ext>
            </a:extLst>
          </p:cNvPr>
          <p:cNvSpPr txBox="1"/>
          <p:nvPr/>
        </p:nvSpPr>
        <p:spPr>
          <a:xfrm>
            <a:off x="6120289" y="2101367"/>
            <a:ext cx="258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Lexend"/>
              </a:rPr>
              <a:t>Use SSH to connect:</a:t>
            </a:r>
          </a:p>
          <a:p>
            <a:r>
              <a:rPr lang="en-US" sz="1200">
                <a:solidFill>
                  <a:schemeClr val="tx1"/>
                </a:solidFill>
                <a:latin typeface="Lexend"/>
              </a:rPr>
              <a:t>ssh -</a:t>
            </a:r>
            <a:r>
              <a:rPr lang="en-US" sz="1200" err="1">
                <a:solidFill>
                  <a:schemeClr val="tx1"/>
                </a:solidFill>
                <a:latin typeface="Lexend"/>
              </a:rPr>
              <a:t>i</a:t>
            </a:r>
            <a:r>
              <a:rPr lang="en-US" sz="1200">
                <a:solidFill>
                  <a:schemeClr val="tx1"/>
                </a:solidFill>
                <a:latin typeface="Lexend"/>
              </a:rPr>
              <a:t> &lt;</a:t>
            </a:r>
            <a:r>
              <a:rPr lang="en-US" sz="1200" err="1">
                <a:solidFill>
                  <a:schemeClr val="tx1"/>
                </a:solidFill>
                <a:latin typeface="Lexend"/>
              </a:rPr>
              <a:t>key.pem</a:t>
            </a:r>
            <a:r>
              <a:rPr lang="en-US" sz="1200">
                <a:solidFill>
                  <a:schemeClr val="tx1"/>
                </a:solidFill>
                <a:latin typeface="Lexend"/>
              </a:rPr>
              <a:t>&gt; ubuntu@&lt;IP&gt;</a:t>
            </a:r>
          </a:p>
        </p:txBody>
      </p:sp>
    </p:spTree>
    <p:extLst>
      <p:ext uri="{BB962C8B-B14F-4D97-AF65-F5344CB8AC3E}">
        <p14:creationId xmlns:p14="http://schemas.microsoft.com/office/powerpoint/2010/main" val="8094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920C44A2-C28C-68DD-DE9A-A26B71C1C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>
            <a:extLst>
              <a:ext uri="{FF2B5EF4-FFF2-40B4-BE49-F238E27FC236}">
                <a16:creationId xmlns:a16="http://schemas.microsoft.com/office/drawing/2014/main" id="{6E80EA69-3710-9BAF-1CF7-968E2F6BBD01}"/>
              </a:ext>
            </a:extLst>
          </p:cNvPr>
          <p:cNvSpPr/>
          <p:nvPr/>
        </p:nvSpPr>
        <p:spPr>
          <a:xfrm>
            <a:off x="597815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7">
            <a:extLst>
              <a:ext uri="{FF2B5EF4-FFF2-40B4-BE49-F238E27FC236}">
                <a16:creationId xmlns:a16="http://schemas.microsoft.com/office/drawing/2014/main" id="{761A8E8C-8FE5-C3D7-D77F-8462476671C0}"/>
              </a:ext>
            </a:extLst>
          </p:cNvPr>
          <p:cNvSpPr/>
          <p:nvPr/>
        </p:nvSpPr>
        <p:spPr>
          <a:xfrm>
            <a:off x="3441277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7">
            <a:extLst>
              <a:ext uri="{FF2B5EF4-FFF2-40B4-BE49-F238E27FC236}">
                <a16:creationId xmlns:a16="http://schemas.microsoft.com/office/drawing/2014/main" id="{0685FA2A-453B-1096-575F-6E482949D2B9}"/>
              </a:ext>
            </a:extLst>
          </p:cNvPr>
          <p:cNvSpPr/>
          <p:nvPr/>
        </p:nvSpPr>
        <p:spPr>
          <a:xfrm>
            <a:off x="553934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7">
            <a:extLst>
              <a:ext uri="{FF2B5EF4-FFF2-40B4-BE49-F238E27FC236}">
                <a16:creationId xmlns:a16="http://schemas.microsoft.com/office/drawing/2014/main" id="{5CE71BC9-6F4C-1C4A-11BB-3F0D155A85FC}"/>
              </a:ext>
            </a:extLst>
          </p:cNvPr>
          <p:cNvSpPr/>
          <p:nvPr/>
        </p:nvSpPr>
        <p:spPr>
          <a:xfrm>
            <a:off x="3349255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7">
            <a:extLst>
              <a:ext uri="{FF2B5EF4-FFF2-40B4-BE49-F238E27FC236}">
                <a16:creationId xmlns:a16="http://schemas.microsoft.com/office/drawing/2014/main" id="{599B6604-8E3F-ED99-09BB-1762ED83ED7E}"/>
              </a:ext>
            </a:extLst>
          </p:cNvPr>
          <p:cNvSpPr/>
          <p:nvPr/>
        </p:nvSpPr>
        <p:spPr>
          <a:xfrm>
            <a:off x="553934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">
            <a:extLst>
              <a:ext uri="{FF2B5EF4-FFF2-40B4-BE49-F238E27FC236}">
                <a16:creationId xmlns:a16="http://schemas.microsoft.com/office/drawing/2014/main" id="{6099637F-B459-4587-C64E-4B2CC143F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68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BH" dirty="0"/>
              <a:t>Chall</a:t>
            </a:r>
            <a:r>
              <a:rPr lang="en-US" dirty="0"/>
              <a:t>e</a:t>
            </a:r>
            <a:r>
              <a:rPr lang="en-BH" dirty="0"/>
              <a:t>nges </a:t>
            </a:r>
            <a:endParaRPr lang="en-US" dirty="0"/>
          </a:p>
        </p:txBody>
      </p:sp>
      <p:sp>
        <p:nvSpPr>
          <p:cNvPr id="1005" name="Google Shape;1005;p47">
            <a:extLst>
              <a:ext uri="{FF2B5EF4-FFF2-40B4-BE49-F238E27FC236}">
                <a16:creationId xmlns:a16="http://schemas.microsoft.com/office/drawing/2014/main" id="{D19A7584-0756-68A5-E9AA-D738F132D3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2231" y="2127538"/>
            <a:ext cx="241654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000" dirty="0">
              <a:latin typeface="Lexend"/>
            </a:endParaRP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000" dirty="0">
              <a:latin typeface="Lexend"/>
            </a:endParaRPr>
          </a:p>
        </p:txBody>
      </p:sp>
      <p:sp>
        <p:nvSpPr>
          <p:cNvPr id="1008" name="Google Shape;1008;p47">
            <a:extLst>
              <a:ext uri="{FF2B5EF4-FFF2-40B4-BE49-F238E27FC236}">
                <a16:creationId xmlns:a16="http://schemas.microsoft.com/office/drawing/2014/main" id="{AA013BD9-27B1-853A-3AA9-A1D72E7F8BD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255261" y="21229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0" dirty="0"/>
              <a:t>The team struggled to understand advanced frameworks and tools like </a:t>
            </a:r>
            <a:r>
              <a:rPr lang="en-US" sz="1200" b="0" dirty="0" err="1"/>
              <a:t>React.js</a:t>
            </a:r>
            <a:r>
              <a:rPr lang="en-US" sz="1200" b="0" dirty="0"/>
              <a:t> and MongoDB. Balancing learning and implementation while meeting tight timelines proved tough.</a:t>
            </a:r>
            <a:br>
              <a:rPr lang="en-US" sz="1200" b="0" dirty="0"/>
            </a:br>
            <a:endParaRPr lang="en-US" sz="1200" b="0" dirty="0"/>
          </a:p>
        </p:txBody>
      </p:sp>
      <p:sp>
        <p:nvSpPr>
          <p:cNvPr id="1009" name="Google Shape;1009;p47">
            <a:extLst>
              <a:ext uri="{FF2B5EF4-FFF2-40B4-BE49-F238E27FC236}">
                <a16:creationId xmlns:a16="http://schemas.microsoft.com/office/drawing/2014/main" id="{7B209E67-1CE0-1FE8-245A-6AC227CB56C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642234" y="213974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exend"/>
              </a:rPr>
              <a:t>Early on in the project, sharing and synchronizing project files resulted in inefficiencies and miscommunication between team members.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Lexend"/>
            </a:endParaRPr>
          </a:p>
        </p:txBody>
      </p:sp>
      <p:sp>
        <p:nvSpPr>
          <p:cNvPr id="1015" name="Google Shape;1015;p47">
            <a:extLst>
              <a:ext uri="{FF2B5EF4-FFF2-40B4-BE49-F238E27FC236}">
                <a16:creationId xmlns:a16="http://schemas.microsoft.com/office/drawing/2014/main" id="{D2F1A279-2ABB-2696-BCF3-52304800E62D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4031875" y="17894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exend"/>
              </a:rPr>
              <a:t>Limited access to specialized equipment and expertise caused delays in development and testing.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exend"/>
            </a:endParaRPr>
          </a:p>
        </p:txBody>
      </p:sp>
      <p:sp>
        <p:nvSpPr>
          <p:cNvPr id="1016" name="Google Shape;1016;p47">
            <a:extLst>
              <a:ext uri="{FF2B5EF4-FFF2-40B4-BE49-F238E27FC236}">
                <a16:creationId xmlns:a16="http://schemas.microsoft.com/office/drawing/2014/main" id="{35162C51-FB11-808D-05EA-8D93C3093C41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34896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8" name="Google Shape;1018;p47">
            <a:extLst>
              <a:ext uri="{FF2B5EF4-FFF2-40B4-BE49-F238E27FC236}">
                <a16:creationId xmlns:a16="http://schemas.microsoft.com/office/drawing/2014/main" id="{D687089C-E383-0202-CF97-4C2200BF164E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9" name="Google Shape;1019;p47">
            <a:extLst>
              <a:ext uri="{FF2B5EF4-FFF2-40B4-BE49-F238E27FC236}">
                <a16:creationId xmlns:a16="http://schemas.microsoft.com/office/drawing/2014/main" id="{5B92118E-A0B1-9953-062C-3C81B170A302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713100" y="1155150"/>
            <a:ext cx="73207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20" name="Google Shape;1020;p47">
            <a:extLst>
              <a:ext uri="{FF2B5EF4-FFF2-40B4-BE49-F238E27FC236}">
                <a16:creationId xmlns:a16="http://schemas.microsoft.com/office/drawing/2014/main" id="{B9CA1DFD-4D56-8C97-4618-2117B5997DE2}"/>
              </a:ext>
            </a:extLst>
          </p:cNvPr>
          <p:cNvSpPr txBox="1">
            <a:spLocks noGrp="1"/>
          </p:cNvSpPr>
          <p:nvPr>
            <p:ph type="title" idx="20"/>
          </p:nvPr>
        </p:nvSpPr>
        <p:spPr>
          <a:xfrm>
            <a:off x="3582079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21" name="Google Shape;1021;p47">
            <a:extLst>
              <a:ext uri="{FF2B5EF4-FFF2-40B4-BE49-F238E27FC236}">
                <a16:creationId xmlns:a16="http://schemas.microsoft.com/office/drawing/2014/main" id="{944F3F7F-B245-65E6-C83B-269FF0DB41C8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022" name="Google Shape;1022;p47">
            <a:extLst>
              <a:ext uri="{FF2B5EF4-FFF2-40B4-BE49-F238E27FC236}">
                <a16:creationId xmlns:a16="http://schemas.microsoft.com/office/drawing/2014/main" id="{EB640C06-E45C-63FB-86D1-BB61B9990DE9}"/>
              </a:ext>
            </a:extLst>
          </p:cNvPr>
          <p:cNvGrpSpPr/>
          <p:nvPr/>
        </p:nvGrpSpPr>
        <p:grpSpPr>
          <a:xfrm rot="-2394364">
            <a:off x="1479888" y="3165956"/>
            <a:ext cx="269136" cy="205931"/>
            <a:chOff x="-1165325" y="1368300"/>
            <a:chExt cx="157550" cy="120525"/>
          </a:xfrm>
        </p:grpSpPr>
        <p:sp>
          <p:nvSpPr>
            <p:cNvPr id="1023" name="Google Shape;1023;p47">
              <a:extLst>
                <a:ext uri="{FF2B5EF4-FFF2-40B4-BE49-F238E27FC236}">
                  <a16:creationId xmlns:a16="http://schemas.microsoft.com/office/drawing/2014/main" id="{28AB2AA5-AEF5-A7EF-3777-D3BAE1CE2D9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>
              <a:extLst>
                <a:ext uri="{FF2B5EF4-FFF2-40B4-BE49-F238E27FC236}">
                  <a16:creationId xmlns:a16="http://schemas.microsoft.com/office/drawing/2014/main" id="{6F1DDDDA-7153-40FF-9064-8C46DC12A29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>
              <a:extLst>
                <a:ext uri="{FF2B5EF4-FFF2-40B4-BE49-F238E27FC236}">
                  <a16:creationId xmlns:a16="http://schemas.microsoft.com/office/drawing/2014/main" id="{9B907597-0905-EB48-24D4-F142AF33DD5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>
              <a:extLst>
                <a:ext uri="{FF2B5EF4-FFF2-40B4-BE49-F238E27FC236}">
                  <a16:creationId xmlns:a16="http://schemas.microsoft.com/office/drawing/2014/main" id="{AE15AAB4-B8CE-5483-523C-F35BCB1C182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>
              <a:extLst>
                <a:ext uri="{FF2B5EF4-FFF2-40B4-BE49-F238E27FC236}">
                  <a16:creationId xmlns:a16="http://schemas.microsoft.com/office/drawing/2014/main" id="{09C2D9AB-F066-D6D1-3916-CD35D39F2D3D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47">
            <a:extLst>
              <a:ext uri="{FF2B5EF4-FFF2-40B4-BE49-F238E27FC236}">
                <a16:creationId xmlns:a16="http://schemas.microsoft.com/office/drawing/2014/main" id="{425A45E8-EE93-1E5D-8D0B-83E5865518AF}"/>
              </a:ext>
            </a:extLst>
          </p:cNvPr>
          <p:cNvGrpSpPr/>
          <p:nvPr/>
        </p:nvGrpSpPr>
        <p:grpSpPr>
          <a:xfrm rot="19205636">
            <a:off x="4275220" y="3165965"/>
            <a:ext cx="269136" cy="205932"/>
            <a:chOff x="-1165325" y="1368300"/>
            <a:chExt cx="157550" cy="120525"/>
          </a:xfrm>
        </p:grpSpPr>
        <p:sp>
          <p:nvSpPr>
            <p:cNvPr id="1035" name="Google Shape;1035;p47">
              <a:extLst>
                <a:ext uri="{FF2B5EF4-FFF2-40B4-BE49-F238E27FC236}">
                  <a16:creationId xmlns:a16="http://schemas.microsoft.com/office/drawing/2014/main" id="{1BC65B89-0A6C-AE99-782D-F076873BE15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>
              <a:extLst>
                <a:ext uri="{FF2B5EF4-FFF2-40B4-BE49-F238E27FC236}">
                  <a16:creationId xmlns:a16="http://schemas.microsoft.com/office/drawing/2014/main" id="{652C6296-FBD6-2E26-AD28-21AE1258467F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>
              <a:extLst>
                <a:ext uri="{FF2B5EF4-FFF2-40B4-BE49-F238E27FC236}">
                  <a16:creationId xmlns:a16="http://schemas.microsoft.com/office/drawing/2014/main" id="{CC26174C-6CB6-FF78-4B06-BAB2EBAD2E4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>
              <a:extLst>
                <a:ext uri="{FF2B5EF4-FFF2-40B4-BE49-F238E27FC236}">
                  <a16:creationId xmlns:a16="http://schemas.microsoft.com/office/drawing/2014/main" id="{E8D611C3-3612-A24E-7C85-246CA9B9FA5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>
              <a:extLst>
                <a:ext uri="{FF2B5EF4-FFF2-40B4-BE49-F238E27FC236}">
                  <a16:creationId xmlns:a16="http://schemas.microsoft.com/office/drawing/2014/main" id="{31CAFAA0-3406-8599-6527-5AC6965F687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15;p47">
            <a:extLst>
              <a:ext uri="{FF2B5EF4-FFF2-40B4-BE49-F238E27FC236}">
                <a16:creationId xmlns:a16="http://schemas.microsoft.com/office/drawing/2014/main" id="{4D57D725-DD6D-7BBE-208E-4134D16F3349}"/>
              </a:ext>
            </a:extLst>
          </p:cNvPr>
          <p:cNvSpPr txBox="1">
            <a:spLocks/>
          </p:cNvSpPr>
          <p:nvPr/>
        </p:nvSpPr>
        <p:spPr>
          <a:xfrm>
            <a:off x="1254040" y="404485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sz="1200" dirty="0">
                <a:latin typeface="Lexend"/>
              </a:rPr>
              <a:t>Due to the team's lack of past expertise with Cypress and Jest, it took significant work to understand and utilize these testing tools efficiently.</a:t>
            </a:r>
          </a:p>
          <a:p>
            <a:pPr marL="0" indent="0"/>
            <a:endParaRPr lang="en" sz="1200" dirty="0">
              <a:latin typeface="Lexend"/>
            </a:endParaRPr>
          </a:p>
        </p:txBody>
      </p:sp>
      <p:sp>
        <p:nvSpPr>
          <p:cNvPr id="14" name="Google Shape;1015;p47">
            <a:extLst>
              <a:ext uri="{FF2B5EF4-FFF2-40B4-BE49-F238E27FC236}">
                <a16:creationId xmlns:a16="http://schemas.microsoft.com/office/drawing/2014/main" id="{EDC80643-28D5-8DDB-8130-737A62E08BBE}"/>
              </a:ext>
            </a:extLst>
          </p:cNvPr>
          <p:cNvSpPr txBox="1">
            <a:spLocks/>
          </p:cNvSpPr>
          <p:nvPr/>
        </p:nvSpPr>
        <p:spPr>
          <a:xfrm>
            <a:off x="4069104" y="4015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sz="1200" dirty="0">
                <a:latin typeface="Lexend"/>
              </a:rPr>
              <a:t>Deploying the platform on AWS required resolving server configuration challenges, handling scaling needs, and debugging connectivity issues.</a:t>
            </a:r>
          </a:p>
          <a:p>
            <a:pPr marL="0" indent="0"/>
            <a:endParaRPr lang="en" sz="1200" dirty="0">
              <a:latin typeface="Lexend"/>
            </a:endParaRPr>
          </a:p>
        </p:txBody>
      </p:sp>
      <p:sp>
        <p:nvSpPr>
          <p:cNvPr id="18" name="Google Shape;1004;p47">
            <a:extLst>
              <a:ext uri="{FF2B5EF4-FFF2-40B4-BE49-F238E27FC236}">
                <a16:creationId xmlns:a16="http://schemas.microsoft.com/office/drawing/2014/main" id="{E714335D-ADD2-61FB-9881-3D6D5A1789E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42711" y="1098648"/>
            <a:ext cx="2538591" cy="50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500" dirty="0"/>
              <a:t>Technological Learning Curve:</a:t>
            </a:r>
            <a:endParaRPr lang="en-BH" sz="1500" dirty="0"/>
          </a:p>
        </p:txBody>
      </p:sp>
      <p:sp>
        <p:nvSpPr>
          <p:cNvPr id="19" name="Google Shape;1004;p47">
            <a:extLst>
              <a:ext uri="{FF2B5EF4-FFF2-40B4-BE49-F238E27FC236}">
                <a16:creationId xmlns:a16="http://schemas.microsoft.com/office/drawing/2014/main" id="{B835AA1C-9B1E-6D11-D985-91ED59C81365}"/>
              </a:ext>
            </a:extLst>
          </p:cNvPr>
          <p:cNvSpPr txBox="1">
            <a:spLocks/>
          </p:cNvSpPr>
          <p:nvPr/>
        </p:nvSpPr>
        <p:spPr>
          <a:xfrm>
            <a:off x="6631993" y="1181527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1600" dirty="0">
                <a:latin typeface="Lexend"/>
              </a:rPr>
              <a:t>File Collaboration Issues:</a:t>
            </a:r>
            <a:endParaRPr lang="en-BH" sz="1500" dirty="0"/>
          </a:p>
        </p:txBody>
      </p:sp>
      <p:sp>
        <p:nvSpPr>
          <p:cNvPr id="20" name="Google Shape;1004;p47">
            <a:extLst>
              <a:ext uri="{FF2B5EF4-FFF2-40B4-BE49-F238E27FC236}">
                <a16:creationId xmlns:a16="http://schemas.microsoft.com/office/drawing/2014/main" id="{E4CC848D-7419-A4A6-7820-12BC4B676BAB}"/>
              </a:ext>
            </a:extLst>
          </p:cNvPr>
          <p:cNvSpPr txBox="1">
            <a:spLocks/>
          </p:cNvSpPr>
          <p:nvPr/>
        </p:nvSpPr>
        <p:spPr>
          <a:xfrm>
            <a:off x="1254040" y="3201729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1600" dirty="0">
                <a:latin typeface="Lexend"/>
              </a:rPr>
              <a:t>Testing Strategies:</a:t>
            </a:r>
            <a:endParaRPr lang="en-BH" sz="1500" dirty="0"/>
          </a:p>
        </p:txBody>
      </p:sp>
      <p:sp>
        <p:nvSpPr>
          <p:cNvPr id="21" name="Google Shape;1004;p47">
            <a:extLst>
              <a:ext uri="{FF2B5EF4-FFF2-40B4-BE49-F238E27FC236}">
                <a16:creationId xmlns:a16="http://schemas.microsoft.com/office/drawing/2014/main" id="{07C49090-F152-CBB5-C22F-DC590A07CF53}"/>
              </a:ext>
            </a:extLst>
          </p:cNvPr>
          <p:cNvSpPr txBox="1">
            <a:spLocks/>
          </p:cNvSpPr>
          <p:nvPr/>
        </p:nvSpPr>
        <p:spPr>
          <a:xfrm>
            <a:off x="4105695" y="3038108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1600" dirty="0">
                <a:latin typeface="Lexend"/>
              </a:rPr>
              <a:t>AWS Deployment Challenges:</a:t>
            </a:r>
            <a:endParaRPr lang="en-BH" sz="1500" dirty="0"/>
          </a:p>
        </p:txBody>
      </p:sp>
    </p:spTree>
    <p:extLst>
      <p:ext uri="{BB962C8B-B14F-4D97-AF65-F5344CB8AC3E}">
        <p14:creationId xmlns:p14="http://schemas.microsoft.com/office/powerpoint/2010/main" val="237823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F0B63FF9-D1E1-87A8-C9E8-2A0CCA8C4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>
            <a:extLst>
              <a:ext uri="{FF2B5EF4-FFF2-40B4-BE49-F238E27FC236}">
                <a16:creationId xmlns:a16="http://schemas.microsoft.com/office/drawing/2014/main" id="{2A811E61-4FA0-F434-09F5-FD4D1569DCF9}"/>
              </a:ext>
            </a:extLst>
          </p:cNvPr>
          <p:cNvSpPr/>
          <p:nvPr/>
        </p:nvSpPr>
        <p:spPr>
          <a:xfrm>
            <a:off x="5978155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7">
            <a:extLst>
              <a:ext uri="{FF2B5EF4-FFF2-40B4-BE49-F238E27FC236}">
                <a16:creationId xmlns:a16="http://schemas.microsoft.com/office/drawing/2014/main" id="{056D9C7F-B492-39F9-E655-58C8A9259908}"/>
              </a:ext>
            </a:extLst>
          </p:cNvPr>
          <p:cNvSpPr/>
          <p:nvPr/>
        </p:nvSpPr>
        <p:spPr>
          <a:xfrm>
            <a:off x="3441277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7">
            <a:extLst>
              <a:ext uri="{FF2B5EF4-FFF2-40B4-BE49-F238E27FC236}">
                <a16:creationId xmlns:a16="http://schemas.microsoft.com/office/drawing/2014/main" id="{865DB2EC-CDB2-8C48-D2AB-F835910F9BF9}"/>
              </a:ext>
            </a:extLst>
          </p:cNvPr>
          <p:cNvSpPr/>
          <p:nvPr/>
        </p:nvSpPr>
        <p:spPr>
          <a:xfrm>
            <a:off x="553934" y="1155151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7">
            <a:extLst>
              <a:ext uri="{FF2B5EF4-FFF2-40B4-BE49-F238E27FC236}">
                <a16:creationId xmlns:a16="http://schemas.microsoft.com/office/drawing/2014/main" id="{9F9A8B79-D272-C109-94DC-600EACDF8A47}"/>
              </a:ext>
            </a:extLst>
          </p:cNvPr>
          <p:cNvSpPr/>
          <p:nvPr/>
        </p:nvSpPr>
        <p:spPr>
          <a:xfrm>
            <a:off x="3349255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7">
            <a:extLst>
              <a:ext uri="{FF2B5EF4-FFF2-40B4-BE49-F238E27FC236}">
                <a16:creationId xmlns:a16="http://schemas.microsoft.com/office/drawing/2014/main" id="{40122D86-939D-ECFB-99B4-C53DF5FA0ED7}"/>
              </a:ext>
            </a:extLst>
          </p:cNvPr>
          <p:cNvSpPr/>
          <p:nvPr/>
        </p:nvSpPr>
        <p:spPr>
          <a:xfrm>
            <a:off x="553934" y="300227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7">
            <a:extLst>
              <a:ext uri="{FF2B5EF4-FFF2-40B4-BE49-F238E27FC236}">
                <a16:creationId xmlns:a16="http://schemas.microsoft.com/office/drawing/2014/main" id="{14169FED-8D0A-7591-D31C-7434A9E6A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68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BH" dirty="0"/>
              <a:t>Solutions </a:t>
            </a:r>
            <a:endParaRPr lang="en-US" dirty="0"/>
          </a:p>
        </p:txBody>
      </p:sp>
      <p:sp>
        <p:nvSpPr>
          <p:cNvPr id="1005" name="Google Shape;1005;p47">
            <a:extLst>
              <a:ext uri="{FF2B5EF4-FFF2-40B4-BE49-F238E27FC236}">
                <a16:creationId xmlns:a16="http://schemas.microsoft.com/office/drawing/2014/main" id="{389967B9-75CC-A314-E7D0-F2E6F7F7A8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2231" y="2127538"/>
            <a:ext cx="241654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000" dirty="0">
              <a:latin typeface="Lexend"/>
            </a:endParaRP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000" dirty="0">
              <a:latin typeface="Lexend"/>
            </a:endParaRPr>
          </a:p>
        </p:txBody>
      </p:sp>
      <p:sp>
        <p:nvSpPr>
          <p:cNvPr id="1008" name="Google Shape;1008;p47">
            <a:extLst>
              <a:ext uri="{FF2B5EF4-FFF2-40B4-BE49-F238E27FC236}">
                <a16:creationId xmlns:a16="http://schemas.microsoft.com/office/drawing/2014/main" id="{FCEDBF25-B502-39BE-06DA-83EDB3F04244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254040" y="203982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cs typeface="Hind Madurai"/>
                <a:sym typeface="Hind Madurai"/>
              </a:rPr>
              <a:t>The team used online tutorials, documentation, and knowledge-sharing meetings to swiftly learn new technologies such as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cs typeface="Hind Madurai"/>
                <a:sym typeface="Hind Madurai"/>
              </a:rPr>
              <a:t>React.js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cs typeface="Hind Madurai"/>
                <a:sym typeface="Hind Madurai"/>
              </a:rPr>
              <a:t> and MongoDB.</a:t>
            </a:r>
            <a:endParaRPr lang="en-BH" sz="1200" b="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9" name="Google Shape;1009;p47">
            <a:extLst>
              <a:ext uri="{FF2B5EF4-FFF2-40B4-BE49-F238E27FC236}">
                <a16:creationId xmlns:a16="http://schemas.microsoft.com/office/drawing/2014/main" id="{1D17640F-0CE7-F2AE-278D-E4C71E33050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623193" y="20363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ind Madura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cs typeface="Hind Madurai"/>
                <a:sym typeface="Hind Madurai"/>
              </a:rPr>
              <a:t>A centralized GitHub repository was implemented, enabling seamless version control, efficient code reviews, and collaborative updates.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Lexend"/>
            </a:endParaRPr>
          </a:p>
        </p:txBody>
      </p:sp>
      <p:sp>
        <p:nvSpPr>
          <p:cNvPr id="1015" name="Google Shape;1015;p47">
            <a:extLst>
              <a:ext uri="{FF2B5EF4-FFF2-40B4-BE49-F238E27FC236}">
                <a16:creationId xmlns:a16="http://schemas.microsoft.com/office/drawing/2014/main" id="{FBA4C0BF-100D-CAAE-DCE6-3B5A9ED278C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4155949" y="23499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exend"/>
              </a:rPr>
              <a:t>Prioritizing tasks and using open-source tools helped to reduce resource restrictions while preserving quality.</a:t>
            </a:r>
          </a:p>
          <a:p>
            <a:pPr marL="0" indent="0"/>
            <a:r>
              <a:rPr lang="en-US" sz="1200" dirty="0">
                <a:latin typeface="Lexend"/>
              </a:rPr>
              <a:t> </a:t>
            </a:r>
            <a:br>
              <a:rPr lang="en-US" sz="1200" dirty="0">
                <a:latin typeface="Lexend"/>
              </a:rPr>
            </a:br>
            <a:endParaRPr lang="en-US" sz="1200" dirty="0">
              <a:latin typeface="Lexend"/>
            </a:endParaRPr>
          </a:p>
          <a:p>
            <a:pPr marL="0" indent="0"/>
            <a:endParaRPr lang="en-US" sz="1200" dirty="0">
              <a:latin typeface="Lexend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exend"/>
            </a:endParaRPr>
          </a:p>
        </p:txBody>
      </p:sp>
      <p:sp>
        <p:nvSpPr>
          <p:cNvPr id="1016" name="Google Shape;1016;p47">
            <a:extLst>
              <a:ext uri="{FF2B5EF4-FFF2-40B4-BE49-F238E27FC236}">
                <a16:creationId xmlns:a16="http://schemas.microsoft.com/office/drawing/2014/main" id="{26FC3EFA-5865-347D-73BE-1784BBCEE978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34896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8" name="Google Shape;1018;p47">
            <a:extLst>
              <a:ext uri="{FF2B5EF4-FFF2-40B4-BE49-F238E27FC236}">
                <a16:creationId xmlns:a16="http://schemas.microsoft.com/office/drawing/2014/main" id="{E764FD28-1D82-83B2-243E-D82C1BAE2CF3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9" name="Google Shape;1019;p47">
            <a:extLst>
              <a:ext uri="{FF2B5EF4-FFF2-40B4-BE49-F238E27FC236}">
                <a16:creationId xmlns:a16="http://schemas.microsoft.com/office/drawing/2014/main" id="{CE038CA2-52F9-8FBE-3AF4-ABCAD32AD4A4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713100" y="1155150"/>
            <a:ext cx="73207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20" name="Google Shape;1020;p47">
            <a:extLst>
              <a:ext uri="{FF2B5EF4-FFF2-40B4-BE49-F238E27FC236}">
                <a16:creationId xmlns:a16="http://schemas.microsoft.com/office/drawing/2014/main" id="{DADC65A1-38F2-2EBE-C0EB-CFB01F96E28A}"/>
              </a:ext>
            </a:extLst>
          </p:cNvPr>
          <p:cNvSpPr txBox="1">
            <a:spLocks noGrp="1"/>
          </p:cNvSpPr>
          <p:nvPr>
            <p:ph type="title" idx="20"/>
          </p:nvPr>
        </p:nvSpPr>
        <p:spPr>
          <a:xfrm>
            <a:off x="3582079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21" name="Google Shape;1021;p47">
            <a:extLst>
              <a:ext uri="{FF2B5EF4-FFF2-40B4-BE49-F238E27FC236}">
                <a16:creationId xmlns:a16="http://schemas.microsoft.com/office/drawing/2014/main" id="{B74ECBAD-A6CC-FA4E-395F-05716A197C95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022" name="Google Shape;1022;p47">
            <a:extLst>
              <a:ext uri="{FF2B5EF4-FFF2-40B4-BE49-F238E27FC236}">
                <a16:creationId xmlns:a16="http://schemas.microsoft.com/office/drawing/2014/main" id="{D87E2FBD-B523-3C0C-BF4F-D3B29523B3A2}"/>
              </a:ext>
            </a:extLst>
          </p:cNvPr>
          <p:cNvGrpSpPr/>
          <p:nvPr/>
        </p:nvGrpSpPr>
        <p:grpSpPr>
          <a:xfrm rot="-2394364">
            <a:off x="1479888" y="3165956"/>
            <a:ext cx="269136" cy="205931"/>
            <a:chOff x="-1165325" y="1368300"/>
            <a:chExt cx="157550" cy="120525"/>
          </a:xfrm>
        </p:grpSpPr>
        <p:sp>
          <p:nvSpPr>
            <p:cNvPr id="1023" name="Google Shape;1023;p47">
              <a:extLst>
                <a:ext uri="{FF2B5EF4-FFF2-40B4-BE49-F238E27FC236}">
                  <a16:creationId xmlns:a16="http://schemas.microsoft.com/office/drawing/2014/main" id="{93099C27-8A41-FEA0-5474-78AC495DD712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>
              <a:extLst>
                <a:ext uri="{FF2B5EF4-FFF2-40B4-BE49-F238E27FC236}">
                  <a16:creationId xmlns:a16="http://schemas.microsoft.com/office/drawing/2014/main" id="{ADD091C2-ECC3-9CCE-86A8-7707C056185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>
              <a:extLst>
                <a:ext uri="{FF2B5EF4-FFF2-40B4-BE49-F238E27FC236}">
                  <a16:creationId xmlns:a16="http://schemas.microsoft.com/office/drawing/2014/main" id="{81915CCD-0763-A528-15F5-7228B40EACB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>
              <a:extLst>
                <a:ext uri="{FF2B5EF4-FFF2-40B4-BE49-F238E27FC236}">
                  <a16:creationId xmlns:a16="http://schemas.microsoft.com/office/drawing/2014/main" id="{47302623-137B-7E07-30D8-F80E20AD47C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>
              <a:extLst>
                <a:ext uri="{FF2B5EF4-FFF2-40B4-BE49-F238E27FC236}">
                  <a16:creationId xmlns:a16="http://schemas.microsoft.com/office/drawing/2014/main" id="{5CC13886-C4E7-FA8A-388E-7BA04DF6BDE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47">
            <a:extLst>
              <a:ext uri="{FF2B5EF4-FFF2-40B4-BE49-F238E27FC236}">
                <a16:creationId xmlns:a16="http://schemas.microsoft.com/office/drawing/2014/main" id="{96FF7C9C-3E57-25EF-98D8-E8DA4AAEF005}"/>
              </a:ext>
            </a:extLst>
          </p:cNvPr>
          <p:cNvGrpSpPr/>
          <p:nvPr/>
        </p:nvGrpSpPr>
        <p:grpSpPr>
          <a:xfrm rot="19205636">
            <a:off x="4275220" y="3165965"/>
            <a:ext cx="269136" cy="205932"/>
            <a:chOff x="-1165325" y="1368300"/>
            <a:chExt cx="157550" cy="120525"/>
          </a:xfrm>
        </p:grpSpPr>
        <p:sp>
          <p:nvSpPr>
            <p:cNvPr id="1035" name="Google Shape;1035;p47">
              <a:extLst>
                <a:ext uri="{FF2B5EF4-FFF2-40B4-BE49-F238E27FC236}">
                  <a16:creationId xmlns:a16="http://schemas.microsoft.com/office/drawing/2014/main" id="{FC371267-3689-DE03-732B-4F49C7939F5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>
              <a:extLst>
                <a:ext uri="{FF2B5EF4-FFF2-40B4-BE49-F238E27FC236}">
                  <a16:creationId xmlns:a16="http://schemas.microsoft.com/office/drawing/2014/main" id="{3AC6733D-C034-106D-7890-3A134ECCAD1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>
              <a:extLst>
                <a:ext uri="{FF2B5EF4-FFF2-40B4-BE49-F238E27FC236}">
                  <a16:creationId xmlns:a16="http://schemas.microsoft.com/office/drawing/2014/main" id="{F1D735B3-EE67-06C5-CFC1-E2C82AF4C11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>
              <a:extLst>
                <a:ext uri="{FF2B5EF4-FFF2-40B4-BE49-F238E27FC236}">
                  <a16:creationId xmlns:a16="http://schemas.microsoft.com/office/drawing/2014/main" id="{6565EDFA-7168-7CAB-603E-CEB41FB6EF6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>
              <a:extLst>
                <a:ext uri="{FF2B5EF4-FFF2-40B4-BE49-F238E27FC236}">
                  <a16:creationId xmlns:a16="http://schemas.microsoft.com/office/drawing/2014/main" id="{D7EF3E1E-2C06-4C6E-9355-F63344EDF52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15;p47">
            <a:extLst>
              <a:ext uri="{FF2B5EF4-FFF2-40B4-BE49-F238E27FC236}">
                <a16:creationId xmlns:a16="http://schemas.microsoft.com/office/drawing/2014/main" id="{35AB2469-5C8B-CE9B-968E-AEFA60A921C8}"/>
              </a:ext>
            </a:extLst>
          </p:cNvPr>
          <p:cNvSpPr txBox="1">
            <a:spLocks/>
          </p:cNvSpPr>
          <p:nvPr/>
        </p:nvSpPr>
        <p:spPr>
          <a:xfrm>
            <a:off x="1207860" y="410026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sz="1200" dirty="0">
                <a:latin typeface="Lexend"/>
              </a:rPr>
              <a:t>The team used Cypress for automated end-to-end testing and Jest for unit testing to ensure platform resilience. Regular testing cycles detected and fixed issues before they became problems. </a:t>
            </a:r>
            <a:endParaRPr lang="en" sz="1200" dirty="0">
              <a:latin typeface="Lexend"/>
            </a:endParaRPr>
          </a:p>
        </p:txBody>
      </p:sp>
      <p:sp>
        <p:nvSpPr>
          <p:cNvPr id="14" name="Google Shape;1015;p47">
            <a:extLst>
              <a:ext uri="{FF2B5EF4-FFF2-40B4-BE49-F238E27FC236}">
                <a16:creationId xmlns:a16="http://schemas.microsoft.com/office/drawing/2014/main" id="{D0206CE0-0340-BAC9-3FBA-658D576E271D}"/>
              </a:ext>
            </a:extLst>
          </p:cNvPr>
          <p:cNvSpPr txBox="1">
            <a:spLocks/>
          </p:cNvSpPr>
          <p:nvPr/>
        </p:nvSpPr>
        <p:spPr>
          <a:xfrm>
            <a:off x="4123093" y="404689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None/>
              <a:defRPr sz="15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sz="1200" dirty="0">
                <a:latin typeface="Lexend"/>
              </a:rPr>
              <a:t>Problems were overcome by fine-tuning server configurations, utilizing AWS Elastic Beanstalk for scalability, and doing rigorous troubleshooting of deployment problems. </a:t>
            </a:r>
          </a:p>
          <a:p>
            <a:pPr marL="0" indent="0"/>
            <a:endParaRPr lang="en" sz="1200" dirty="0">
              <a:latin typeface="Lexend"/>
            </a:endParaRPr>
          </a:p>
        </p:txBody>
      </p:sp>
      <p:sp>
        <p:nvSpPr>
          <p:cNvPr id="19" name="Google Shape;1004;p47">
            <a:extLst>
              <a:ext uri="{FF2B5EF4-FFF2-40B4-BE49-F238E27FC236}">
                <a16:creationId xmlns:a16="http://schemas.microsoft.com/office/drawing/2014/main" id="{1AF4E2F3-1FAE-DA24-3849-91F700A501AE}"/>
              </a:ext>
            </a:extLst>
          </p:cNvPr>
          <p:cNvSpPr txBox="1">
            <a:spLocks/>
          </p:cNvSpPr>
          <p:nvPr/>
        </p:nvSpPr>
        <p:spPr>
          <a:xfrm>
            <a:off x="6631993" y="1181527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sym typeface="Lexend"/>
              </a:rPr>
              <a:t>GitHub Use:</a:t>
            </a:r>
            <a:endParaRPr lang="en-BH" sz="1800" dirty="0"/>
          </a:p>
        </p:txBody>
      </p:sp>
      <p:sp>
        <p:nvSpPr>
          <p:cNvPr id="20" name="Google Shape;1004;p47">
            <a:extLst>
              <a:ext uri="{FF2B5EF4-FFF2-40B4-BE49-F238E27FC236}">
                <a16:creationId xmlns:a16="http://schemas.microsoft.com/office/drawing/2014/main" id="{DDB8E711-5BE1-BD39-BA3D-3F2F08544746}"/>
              </a:ext>
            </a:extLst>
          </p:cNvPr>
          <p:cNvSpPr txBox="1">
            <a:spLocks/>
          </p:cNvSpPr>
          <p:nvPr/>
        </p:nvSpPr>
        <p:spPr>
          <a:xfrm>
            <a:off x="1254040" y="3090895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1600" dirty="0">
                <a:latin typeface="Lexend"/>
              </a:rPr>
              <a:t>Robust Testing Approach: </a:t>
            </a:r>
            <a:endParaRPr lang="en-BH" sz="1500" dirty="0"/>
          </a:p>
        </p:txBody>
      </p:sp>
      <p:sp>
        <p:nvSpPr>
          <p:cNvPr id="21" name="Google Shape;1004;p47">
            <a:extLst>
              <a:ext uri="{FF2B5EF4-FFF2-40B4-BE49-F238E27FC236}">
                <a16:creationId xmlns:a16="http://schemas.microsoft.com/office/drawing/2014/main" id="{7DB18972-94A8-AA27-8B6A-1C2E731C143E}"/>
              </a:ext>
            </a:extLst>
          </p:cNvPr>
          <p:cNvSpPr txBox="1">
            <a:spLocks/>
          </p:cNvSpPr>
          <p:nvPr/>
        </p:nvSpPr>
        <p:spPr>
          <a:xfrm>
            <a:off x="4105695" y="3038108"/>
            <a:ext cx="2538591" cy="50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sz="1600" dirty="0">
                <a:latin typeface="Lexend"/>
              </a:rPr>
              <a:t>AWS Deployment Optimization: </a:t>
            </a:r>
            <a:endParaRPr lang="en-BH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37A41-EADA-DC58-989C-7A62E59018C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65353" y="1165291"/>
            <a:ext cx="2305500" cy="527700"/>
          </a:xfrm>
        </p:spPr>
        <p:txBody>
          <a:bodyPr/>
          <a:lstStyle/>
          <a:p>
            <a:r>
              <a:rPr lang="en-US" sz="1800" dirty="0">
                <a:latin typeface="Lexend"/>
              </a:rPr>
              <a:t>Technical upskilling:</a:t>
            </a:r>
            <a:endParaRPr lang="en-BH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C38F9-2792-AFAD-BDEB-F4524206FE86}"/>
              </a:ext>
            </a:extLst>
          </p:cNvPr>
          <p:cNvSpPr txBox="1"/>
          <p:nvPr/>
        </p:nvSpPr>
        <p:spPr>
          <a:xfrm>
            <a:off x="4160201" y="970088"/>
            <a:ext cx="2032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exend"/>
                <a:sym typeface="Lexend"/>
              </a:rPr>
              <a:t>Efficient Resource Management:</a:t>
            </a:r>
            <a:endParaRPr lang="en-BH" dirty="0"/>
          </a:p>
        </p:txBody>
      </p:sp>
    </p:spTree>
    <p:extLst>
      <p:ext uri="{BB962C8B-B14F-4D97-AF65-F5344CB8AC3E}">
        <p14:creationId xmlns:p14="http://schemas.microsoft.com/office/powerpoint/2010/main" val="4031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7B497-196B-3D46-5F2B-3672E499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54527"/>
            <a:ext cx="7704000" cy="572700"/>
          </a:xfrm>
        </p:spPr>
        <p:txBody>
          <a:bodyPr/>
          <a:lstStyle/>
          <a:p>
            <a:r>
              <a:rPr lang="en-BH" dirty="0"/>
              <a:t>Contribution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363EE-A4D5-3FF6-5696-715EF42C2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5332"/>
              </p:ext>
            </p:extLst>
          </p:nvPr>
        </p:nvGraphicFramePr>
        <p:xfrm>
          <a:off x="1754910" y="1550669"/>
          <a:ext cx="5504872" cy="2133600"/>
        </p:xfrm>
        <a:graphic>
          <a:graphicData uri="http://schemas.openxmlformats.org/drawingml/2006/table">
            <a:tbl>
              <a:tblPr firstRow="1" bandRow="1">
                <a:tableStyleId>{A6326147-36AE-4D4E-8F74-D5DBCB9DF900}</a:tableStyleId>
              </a:tblPr>
              <a:tblGrid>
                <a:gridCol w="2752436">
                  <a:extLst>
                    <a:ext uri="{9D8B030D-6E8A-4147-A177-3AD203B41FA5}">
                      <a16:colId xmlns:a16="http://schemas.microsoft.com/office/drawing/2014/main" val="1117680854"/>
                    </a:ext>
                  </a:extLst>
                </a:gridCol>
                <a:gridCol w="2752436">
                  <a:extLst>
                    <a:ext uri="{9D8B030D-6E8A-4147-A177-3AD203B41FA5}">
                      <a16:colId xmlns:a16="http://schemas.microsoft.com/office/drawing/2014/main" val="50629554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r>
                        <a:rPr lang="en-BH" dirty="0"/>
                        <a:t>Prototyping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Rawan, Noor, Dana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38650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/>
                        <a:t>HTML/CSS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Dana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42849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/>
                        <a:t>Authentificaton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Noor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94152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/>
                        <a:t>Frontend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Dana/Noor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898256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Noor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29090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/>
                        <a:t>Dana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742494"/>
                  </a:ext>
                </a:extLst>
              </a:tr>
              <a:tr h="298054">
                <a:tc>
                  <a:txBody>
                    <a:bodyPr/>
                    <a:lstStyle/>
                    <a:p>
                      <a:r>
                        <a:rPr lang="en-BH" dirty="0"/>
                        <a:t>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 dirty="0"/>
                        <a:t>Dana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881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3327D5-FACF-4CD5-7344-143F78BA6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44992"/>
              </p:ext>
            </p:extLst>
          </p:nvPr>
        </p:nvGraphicFramePr>
        <p:xfrm>
          <a:off x="1754910" y="4055110"/>
          <a:ext cx="5504872" cy="609600"/>
        </p:xfrm>
        <a:graphic>
          <a:graphicData uri="http://schemas.openxmlformats.org/drawingml/2006/table">
            <a:tbl>
              <a:tblPr firstRow="1" bandRow="1">
                <a:tableStyleId>{A6326147-36AE-4D4E-8F74-D5DBCB9DF900}</a:tableStyleId>
              </a:tblPr>
              <a:tblGrid>
                <a:gridCol w="2752436">
                  <a:extLst>
                    <a:ext uri="{9D8B030D-6E8A-4147-A177-3AD203B41FA5}">
                      <a16:colId xmlns:a16="http://schemas.microsoft.com/office/drawing/2014/main" val="2133919090"/>
                    </a:ext>
                  </a:extLst>
                </a:gridCol>
                <a:gridCol w="2752436">
                  <a:extLst>
                    <a:ext uri="{9D8B030D-6E8A-4147-A177-3AD203B41FA5}">
                      <a16:colId xmlns:a16="http://schemas.microsoft.com/office/drawing/2014/main" val="3610955395"/>
                    </a:ext>
                  </a:extLst>
                </a:gridCol>
              </a:tblGrid>
              <a:tr h="289789">
                <a:tc>
                  <a:txBody>
                    <a:bodyPr/>
                    <a:lstStyle/>
                    <a:p>
                      <a:r>
                        <a:rPr lang="en-BH" dirty="0"/>
                        <a:t>Backend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 dirty="0"/>
                        <a:t>Rawan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21069"/>
                  </a:ext>
                </a:extLst>
              </a:tr>
              <a:tr h="289789">
                <a:tc>
                  <a:txBody>
                    <a:bodyPr/>
                    <a:lstStyle/>
                    <a:p>
                      <a:r>
                        <a:rPr lang="en-BH" dirty="0"/>
                        <a:t>Deployment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 dirty="0"/>
                        <a:t>Rawan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1269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A11C2D-691B-D019-BE06-3C3BC05EB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58105"/>
              </p:ext>
            </p:extLst>
          </p:nvPr>
        </p:nvGraphicFramePr>
        <p:xfrm>
          <a:off x="1754910" y="3684269"/>
          <a:ext cx="5504872" cy="370841"/>
        </p:xfrm>
        <a:graphic>
          <a:graphicData uri="http://schemas.openxmlformats.org/drawingml/2006/table">
            <a:tbl>
              <a:tblPr firstRow="1" bandRow="1">
                <a:tableStyleId>{A6326147-36AE-4D4E-8F74-D5DBCB9DF900}</a:tableStyleId>
              </a:tblPr>
              <a:tblGrid>
                <a:gridCol w="2752436">
                  <a:extLst>
                    <a:ext uri="{9D8B030D-6E8A-4147-A177-3AD203B41FA5}">
                      <a16:colId xmlns:a16="http://schemas.microsoft.com/office/drawing/2014/main" val="1443847194"/>
                    </a:ext>
                  </a:extLst>
                </a:gridCol>
                <a:gridCol w="2752436">
                  <a:extLst>
                    <a:ext uri="{9D8B030D-6E8A-4147-A177-3AD203B41FA5}">
                      <a16:colId xmlns:a16="http://schemas.microsoft.com/office/drawing/2014/main" val="2935550599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  <a:r>
                        <a:rPr lang="en-BH"/>
                        <a:t>outing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H" dirty="0"/>
                        <a:t>Noor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93388"/>
                  </a:ext>
                </a:extLst>
              </a:tr>
            </a:tbl>
          </a:graphicData>
        </a:graphic>
      </p:graphicFrame>
      <p:sp>
        <p:nvSpPr>
          <p:cNvPr id="2" name="Google Shape;1005;p47">
            <a:extLst>
              <a:ext uri="{FF2B5EF4-FFF2-40B4-BE49-F238E27FC236}">
                <a16:creationId xmlns:a16="http://schemas.microsoft.com/office/drawing/2014/main" id="{8F7F587B-D143-B07F-A7F1-8F15F795A6D9}"/>
              </a:ext>
            </a:extLst>
          </p:cNvPr>
          <p:cNvSpPr txBox="1">
            <a:spLocks/>
          </p:cNvSpPr>
          <p:nvPr/>
        </p:nvSpPr>
        <p:spPr>
          <a:xfrm>
            <a:off x="2203822" y="812800"/>
            <a:ext cx="4736355" cy="7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Hind Madurai"/>
              <a:buChar char="●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○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■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●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○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■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●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nd Madurai"/>
              <a:buChar char="○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Hind Madurai"/>
              <a:buChar char="■"/>
              <a:defRPr sz="1500" b="0" i="0" u="none" strike="noStrike" cap="none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latin typeface="Lexend"/>
              </a:rPr>
              <a:t>Means of Communication:</a:t>
            </a:r>
          </a:p>
          <a:p>
            <a:pPr marL="0" indent="0" algn="ctr">
              <a:buNone/>
            </a:pPr>
            <a:r>
              <a:rPr lang="en" sz="1200" dirty="0">
                <a:latin typeface="Lexend"/>
              </a:rPr>
              <a:t>WhatsApp Group</a:t>
            </a:r>
          </a:p>
          <a:p>
            <a:pPr marL="0" indent="0" algn="ctr">
              <a:buNone/>
            </a:pPr>
            <a:r>
              <a:rPr lang="en" sz="1200" b="1" dirty="0">
                <a:latin typeface="Lexend"/>
              </a:rPr>
              <a:t>Work Uploads: </a:t>
            </a:r>
          </a:p>
          <a:p>
            <a:pPr marL="0" indent="0" algn="ctr">
              <a:buNone/>
            </a:pPr>
            <a:r>
              <a:rPr lang="en" sz="1200" dirty="0">
                <a:latin typeface="Lexend"/>
              </a:rPr>
              <a:t>GitHub </a:t>
            </a:r>
          </a:p>
          <a:p>
            <a:pPr marL="0" indent="0">
              <a:buFont typeface="Hind Madurai"/>
              <a:buNone/>
            </a:pPr>
            <a:endParaRPr lang="en" sz="1200" dirty="0">
              <a:latin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208437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8"/>
          <p:cNvSpPr txBox="1">
            <a:spLocks noGrp="1"/>
          </p:cNvSpPr>
          <p:nvPr>
            <p:ph type="title"/>
          </p:nvPr>
        </p:nvSpPr>
        <p:spPr>
          <a:xfrm>
            <a:off x="1653650" y="1189100"/>
            <a:ext cx="58497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Live Demo</a:t>
            </a:r>
          </a:p>
        </p:txBody>
      </p:sp>
      <p:sp>
        <p:nvSpPr>
          <p:cNvPr id="1045" name="Google Shape;1045;p48"/>
          <p:cNvSpPr txBox="1">
            <a:spLocks noGrp="1"/>
          </p:cNvSpPr>
          <p:nvPr>
            <p:ph type="subTitle" idx="1"/>
          </p:nvPr>
        </p:nvSpPr>
        <p:spPr>
          <a:xfrm>
            <a:off x="2142050" y="3153500"/>
            <a:ext cx="4872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http://34.234.116.129:5000/</a:t>
            </a:r>
            <a:r>
              <a:rPr lang="en-US"/>
              <a:t> </a:t>
            </a:r>
            <a:endParaRPr/>
          </a:p>
        </p:txBody>
      </p:sp>
      <p:grpSp>
        <p:nvGrpSpPr>
          <p:cNvPr id="1046" name="Google Shape;1046;p48"/>
          <p:cNvGrpSpPr/>
          <p:nvPr/>
        </p:nvGrpSpPr>
        <p:grpSpPr>
          <a:xfrm>
            <a:off x="484481" y="3548736"/>
            <a:ext cx="983606" cy="1055317"/>
            <a:chOff x="1179800" y="340250"/>
            <a:chExt cx="1206434" cy="1294391"/>
          </a:xfrm>
        </p:grpSpPr>
        <p:sp>
          <p:nvSpPr>
            <p:cNvPr id="1047" name="Google Shape;1047;p48"/>
            <p:cNvSpPr/>
            <p:nvPr/>
          </p:nvSpPr>
          <p:spPr>
            <a:xfrm>
              <a:off x="1179800" y="340304"/>
              <a:ext cx="1206434" cy="1294307"/>
            </a:xfrm>
            <a:custGeom>
              <a:avLst/>
              <a:gdLst/>
              <a:ahLst/>
              <a:cxnLst/>
              <a:rect l="l" t="t" r="r" b="b"/>
              <a:pathLst>
                <a:path w="16585" h="17793" extrusionOk="0">
                  <a:moveTo>
                    <a:pt x="8390" y="906"/>
                  </a:moveTo>
                  <a:cubicBezTo>
                    <a:pt x="9414" y="938"/>
                    <a:pt x="10406" y="1607"/>
                    <a:pt x="10556" y="2890"/>
                  </a:cubicBezTo>
                  <a:lnTo>
                    <a:pt x="6017" y="2890"/>
                  </a:lnTo>
                  <a:cubicBezTo>
                    <a:pt x="6179" y="1564"/>
                    <a:pt x="7235" y="906"/>
                    <a:pt x="8292" y="906"/>
                  </a:cubicBezTo>
                  <a:close/>
                  <a:moveTo>
                    <a:pt x="8098" y="1"/>
                  </a:moveTo>
                  <a:cubicBezTo>
                    <a:pt x="8088" y="11"/>
                    <a:pt x="8066" y="11"/>
                    <a:pt x="8055" y="11"/>
                  </a:cubicBezTo>
                  <a:lnTo>
                    <a:pt x="7937" y="11"/>
                  </a:lnTo>
                  <a:cubicBezTo>
                    <a:pt x="7926" y="11"/>
                    <a:pt x="7915" y="22"/>
                    <a:pt x="7894" y="22"/>
                  </a:cubicBezTo>
                  <a:lnTo>
                    <a:pt x="7818" y="22"/>
                  </a:lnTo>
                  <a:cubicBezTo>
                    <a:pt x="7807" y="33"/>
                    <a:pt x="7796" y="33"/>
                    <a:pt x="7786" y="33"/>
                  </a:cubicBezTo>
                  <a:lnTo>
                    <a:pt x="7743" y="33"/>
                  </a:lnTo>
                  <a:cubicBezTo>
                    <a:pt x="7731" y="44"/>
                    <a:pt x="7721" y="44"/>
                    <a:pt x="7710" y="44"/>
                  </a:cubicBezTo>
                  <a:cubicBezTo>
                    <a:pt x="7700" y="44"/>
                    <a:pt x="7688" y="44"/>
                    <a:pt x="7678" y="54"/>
                  </a:cubicBezTo>
                  <a:lnTo>
                    <a:pt x="7635" y="54"/>
                  </a:lnTo>
                  <a:cubicBezTo>
                    <a:pt x="7624" y="65"/>
                    <a:pt x="7613" y="65"/>
                    <a:pt x="7602" y="65"/>
                  </a:cubicBezTo>
                  <a:cubicBezTo>
                    <a:pt x="7592" y="65"/>
                    <a:pt x="7570" y="76"/>
                    <a:pt x="7559" y="76"/>
                  </a:cubicBezTo>
                  <a:cubicBezTo>
                    <a:pt x="7549" y="76"/>
                    <a:pt x="7537" y="76"/>
                    <a:pt x="7527" y="87"/>
                  </a:cubicBezTo>
                  <a:lnTo>
                    <a:pt x="7484" y="87"/>
                  </a:lnTo>
                  <a:cubicBezTo>
                    <a:pt x="7473" y="97"/>
                    <a:pt x="7462" y="97"/>
                    <a:pt x="7451" y="97"/>
                  </a:cubicBezTo>
                  <a:cubicBezTo>
                    <a:pt x="7441" y="109"/>
                    <a:pt x="7430" y="109"/>
                    <a:pt x="7419" y="109"/>
                  </a:cubicBezTo>
                  <a:cubicBezTo>
                    <a:pt x="7408" y="119"/>
                    <a:pt x="7398" y="119"/>
                    <a:pt x="7386" y="119"/>
                  </a:cubicBezTo>
                  <a:cubicBezTo>
                    <a:pt x="7376" y="130"/>
                    <a:pt x="7354" y="130"/>
                    <a:pt x="7343" y="130"/>
                  </a:cubicBezTo>
                  <a:cubicBezTo>
                    <a:pt x="7333" y="140"/>
                    <a:pt x="7322" y="140"/>
                    <a:pt x="7311" y="140"/>
                  </a:cubicBezTo>
                  <a:cubicBezTo>
                    <a:pt x="7300" y="152"/>
                    <a:pt x="7290" y="152"/>
                    <a:pt x="7279" y="152"/>
                  </a:cubicBezTo>
                  <a:cubicBezTo>
                    <a:pt x="7268" y="162"/>
                    <a:pt x="7257" y="162"/>
                    <a:pt x="7247" y="162"/>
                  </a:cubicBezTo>
                  <a:cubicBezTo>
                    <a:pt x="7235" y="173"/>
                    <a:pt x="7214" y="173"/>
                    <a:pt x="7204" y="184"/>
                  </a:cubicBezTo>
                  <a:cubicBezTo>
                    <a:pt x="7192" y="184"/>
                    <a:pt x="7182" y="184"/>
                    <a:pt x="7182" y="195"/>
                  </a:cubicBezTo>
                  <a:cubicBezTo>
                    <a:pt x="7160" y="195"/>
                    <a:pt x="7149" y="205"/>
                    <a:pt x="7139" y="205"/>
                  </a:cubicBezTo>
                  <a:cubicBezTo>
                    <a:pt x="7128" y="216"/>
                    <a:pt x="7117" y="216"/>
                    <a:pt x="7106" y="216"/>
                  </a:cubicBezTo>
                  <a:cubicBezTo>
                    <a:pt x="7096" y="227"/>
                    <a:pt x="7084" y="227"/>
                    <a:pt x="7063" y="238"/>
                  </a:cubicBezTo>
                  <a:lnTo>
                    <a:pt x="7053" y="248"/>
                  </a:lnTo>
                  <a:cubicBezTo>
                    <a:pt x="7031" y="260"/>
                    <a:pt x="7020" y="260"/>
                    <a:pt x="6998" y="270"/>
                  </a:cubicBezTo>
                  <a:cubicBezTo>
                    <a:pt x="6998" y="270"/>
                    <a:pt x="6988" y="270"/>
                    <a:pt x="6988" y="281"/>
                  </a:cubicBezTo>
                  <a:cubicBezTo>
                    <a:pt x="6966" y="281"/>
                    <a:pt x="6955" y="291"/>
                    <a:pt x="6934" y="303"/>
                  </a:cubicBezTo>
                  <a:lnTo>
                    <a:pt x="6923" y="303"/>
                  </a:lnTo>
                  <a:cubicBezTo>
                    <a:pt x="5974" y="787"/>
                    <a:pt x="5316" y="1801"/>
                    <a:pt x="5198" y="2890"/>
                  </a:cubicBezTo>
                  <a:lnTo>
                    <a:pt x="2524" y="2890"/>
                  </a:lnTo>
                  <a:cubicBezTo>
                    <a:pt x="2168" y="2890"/>
                    <a:pt x="1791" y="3181"/>
                    <a:pt x="1693" y="3516"/>
                  </a:cubicBezTo>
                  <a:lnTo>
                    <a:pt x="97" y="8972"/>
                  </a:lnTo>
                  <a:cubicBezTo>
                    <a:pt x="1" y="9317"/>
                    <a:pt x="205" y="9597"/>
                    <a:pt x="572" y="9597"/>
                  </a:cubicBezTo>
                  <a:lnTo>
                    <a:pt x="723" y="9597"/>
                  </a:lnTo>
                  <a:cubicBezTo>
                    <a:pt x="367" y="9597"/>
                    <a:pt x="76" y="9888"/>
                    <a:pt x="76" y="10244"/>
                  </a:cubicBezTo>
                  <a:lnTo>
                    <a:pt x="76" y="10438"/>
                  </a:lnTo>
                  <a:cubicBezTo>
                    <a:pt x="76" y="10805"/>
                    <a:pt x="367" y="11096"/>
                    <a:pt x="723" y="11096"/>
                  </a:cubicBezTo>
                  <a:lnTo>
                    <a:pt x="572" y="11096"/>
                  </a:lnTo>
                  <a:cubicBezTo>
                    <a:pt x="205" y="11096"/>
                    <a:pt x="1" y="11376"/>
                    <a:pt x="97" y="11721"/>
                  </a:cubicBezTo>
                  <a:lnTo>
                    <a:pt x="1693" y="17167"/>
                  </a:lnTo>
                  <a:cubicBezTo>
                    <a:pt x="1791" y="17512"/>
                    <a:pt x="2168" y="17792"/>
                    <a:pt x="2524" y="17792"/>
                  </a:cubicBezTo>
                  <a:lnTo>
                    <a:pt x="14050" y="17792"/>
                  </a:lnTo>
                  <a:cubicBezTo>
                    <a:pt x="14406" y="17792"/>
                    <a:pt x="14783" y="17512"/>
                    <a:pt x="14891" y="17167"/>
                  </a:cubicBezTo>
                  <a:lnTo>
                    <a:pt x="16477" y="11721"/>
                  </a:lnTo>
                  <a:cubicBezTo>
                    <a:pt x="16584" y="11376"/>
                    <a:pt x="16369" y="11096"/>
                    <a:pt x="16012" y="11096"/>
                  </a:cubicBezTo>
                  <a:lnTo>
                    <a:pt x="15851" y="11096"/>
                  </a:lnTo>
                  <a:cubicBezTo>
                    <a:pt x="16207" y="11096"/>
                    <a:pt x="16508" y="10805"/>
                    <a:pt x="16508" y="10438"/>
                  </a:cubicBezTo>
                  <a:lnTo>
                    <a:pt x="16508" y="10244"/>
                  </a:lnTo>
                  <a:cubicBezTo>
                    <a:pt x="16508" y="9888"/>
                    <a:pt x="16207" y="9597"/>
                    <a:pt x="15851" y="9597"/>
                  </a:cubicBezTo>
                  <a:lnTo>
                    <a:pt x="16012" y="9597"/>
                  </a:lnTo>
                  <a:cubicBezTo>
                    <a:pt x="16369" y="9597"/>
                    <a:pt x="16584" y="9317"/>
                    <a:pt x="16477" y="8972"/>
                  </a:cubicBezTo>
                  <a:lnTo>
                    <a:pt x="14891" y="3516"/>
                  </a:lnTo>
                  <a:cubicBezTo>
                    <a:pt x="14783" y="3181"/>
                    <a:pt x="14406" y="2890"/>
                    <a:pt x="14050" y="2890"/>
                  </a:cubicBezTo>
                  <a:lnTo>
                    <a:pt x="11376" y="2890"/>
                  </a:lnTo>
                  <a:cubicBezTo>
                    <a:pt x="11215" y="1262"/>
                    <a:pt x="9953" y="76"/>
                    <a:pt x="8292" y="11"/>
                  </a:cubicBezTo>
                  <a:cubicBezTo>
                    <a:pt x="8260" y="1"/>
                    <a:pt x="8239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48"/>
            <p:cNvGrpSpPr/>
            <p:nvPr/>
          </p:nvGrpSpPr>
          <p:grpSpPr>
            <a:xfrm>
              <a:off x="1179800" y="340250"/>
              <a:ext cx="1206434" cy="1294391"/>
              <a:chOff x="1179800" y="340250"/>
              <a:chExt cx="1206434" cy="1294391"/>
            </a:xfrm>
          </p:grpSpPr>
          <p:sp>
            <p:nvSpPr>
              <p:cNvPr id="1049" name="Google Shape;1049;p48"/>
              <p:cNvSpPr/>
              <p:nvPr/>
            </p:nvSpPr>
            <p:spPr>
              <a:xfrm>
                <a:off x="1185256" y="1038442"/>
                <a:ext cx="1195450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16434" h="1499" extrusionOk="0">
                    <a:moveTo>
                      <a:pt x="648" y="1"/>
                    </a:moveTo>
                    <a:cubicBezTo>
                      <a:pt x="292" y="1"/>
                      <a:pt x="1" y="291"/>
                      <a:pt x="1" y="648"/>
                    </a:cubicBezTo>
                    <a:lnTo>
                      <a:pt x="1" y="842"/>
                    </a:lnTo>
                    <a:cubicBezTo>
                      <a:pt x="1" y="1197"/>
                      <a:pt x="292" y="1499"/>
                      <a:pt x="648" y="1499"/>
                    </a:cubicBezTo>
                    <a:lnTo>
                      <a:pt x="15776" y="1499"/>
                    </a:lnTo>
                    <a:cubicBezTo>
                      <a:pt x="16132" y="1499"/>
                      <a:pt x="16433" y="1197"/>
                      <a:pt x="16433" y="842"/>
                    </a:cubicBezTo>
                    <a:lnTo>
                      <a:pt x="16433" y="648"/>
                    </a:lnTo>
                    <a:cubicBezTo>
                      <a:pt x="16433" y="291"/>
                      <a:pt x="16132" y="1"/>
                      <a:pt x="1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1179800" y="550551"/>
                <a:ext cx="1206434" cy="487957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6708" extrusionOk="0">
                    <a:moveTo>
                      <a:pt x="2524" y="1"/>
                    </a:moveTo>
                    <a:cubicBezTo>
                      <a:pt x="2168" y="1"/>
                      <a:pt x="1791" y="281"/>
                      <a:pt x="1693" y="626"/>
                    </a:cubicBezTo>
                    <a:lnTo>
                      <a:pt x="97" y="6071"/>
                    </a:lnTo>
                    <a:cubicBezTo>
                      <a:pt x="1" y="6416"/>
                      <a:pt x="205" y="6708"/>
                      <a:pt x="572" y="6708"/>
                    </a:cubicBezTo>
                    <a:lnTo>
                      <a:pt x="16012" y="6708"/>
                    </a:lnTo>
                    <a:cubicBezTo>
                      <a:pt x="16369" y="6708"/>
                      <a:pt x="16584" y="6416"/>
                      <a:pt x="16477" y="6071"/>
                    </a:cubicBezTo>
                    <a:lnTo>
                      <a:pt x="14891" y="626"/>
                    </a:lnTo>
                    <a:cubicBezTo>
                      <a:pt x="14783" y="281"/>
                      <a:pt x="14406" y="1"/>
                      <a:pt x="14050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1418253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80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1584545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79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1750836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42" y="1"/>
                    </a:moveTo>
                    <a:cubicBezTo>
                      <a:pt x="19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195" y="4681"/>
                      <a:pt x="442" y="4681"/>
                    </a:cubicBezTo>
                    <a:cubicBezTo>
                      <a:pt x="679" y="4681"/>
                      <a:pt x="873" y="4465"/>
                      <a:pt x="873" y="4196"/>
                    </a:cubicBezTo>
                    <a:lnTo>
                      <a:pt x="873" y="487"/>
                    </a:lnTo>
                    <a:cubicBezTo>
                      <a:pt x="873" y="21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1917128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42" y="1"/>
                    </a:moveTo>
                    <a:cubicBezTo>
                      <a:pt x="20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205" y="4681"/>
                      <a:pt x="442" y="4681"/>
                    </a:cubicBezTo>
                    <a:cubicBezTo>
                      <a:pt x="679" y="4681"/>
                      <a:pt x="873" y="4465"/>
                      <a:pt x="873" y="4196"/>
                    </a:cubicBezTo>
                    <a:lnTo>
                      <a:pt x="873" y="487"/>
                    </a:lnTo>
                    <a:cubicBezTo>
                      <a:pt x="873" y="21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2084146" y="620312"/>
                <a:ext cx="62850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69" y="4681"/>
                      <a:pt x="863" y="4465"/>
                      <a:pt x="863" y="4196"/>
                    </a:cubicBezTo>
                    <a:lnTo>
                      <a:pt x="863" y="487"/>
                    </a:lnTo>
                    <a:cubicBezTo>
                      <a:pt x="863" y="217"/>
                      <a:pt x="66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1179800" y="1147411"/>
                <a:ext cx="1206434" cy="487229"/>
              </a:xfrm>
              <a:custGeom>
                <a:avLst/>
                <a:gdLst/>
                <a:ahLst/>
                <a:cxnLst/>
                <a:rect l="l" t="t" r="r" b="b"/>
                <a:pathLst>
                  <a:path w="16585" h="6698" extrusionOk="0">
                    <a:moveTo>
                      <a:pt x="572" y="1"/>
                    </a:moveTo>
                    <a:cubicBezTo>
                      <a:pt x="205" y="1"/>
                      <a:pt x="1" y="281"/>
                      <a:pt x="97" y="626"/>
                    </a:cubicBezTo>
                    <a:lnTo>
                      <a:pt x="1693" y="6072"/>
                    </a:lnTo>
                    <a:cubicBezTo>
                      <a:pt x="1791" y="6417"/>
                      <a:pt x="2168" y="6697"/>
                      <a:pt x="2524" y="6697"/>
                    </a:cubicBezTo>
                    <a:lnTo>
                      <a:pt x="14050" y="6697"/>
                    </a:lnTo>
                    <a:cubicBezTo>
                      <a:pt x="14406" y="6697"/>
                      <a:pt x="14783" y="6417"/>
                      <a:pt x="14891" y="6072"/>
                    </a:cubicBezTo>
                    <a:lnTo>
                      <a:pt x="16477" y="626"/>
                    </a:lnTo>
                    <a:cubicBezTo>
                      <a:pt x="16584" y="281"/>
                      <a:pt x="16369" y="1"/>
                      <a:pt x="16012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2084146" y="1224301"/>
                <a:ext cx="62850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69" y="4691"/>
                      <a:pt x="863" y="4465"/>
                      <a:pt x="863" y="4195"/>
                    </a:cubicBezTo>
                    <a:lnTo>
                      <a:pt x="863" y="497"/>
                    </a:lnTo>
                    <a:cubicBezTo>
                      <a:pt x="863" y="227"/>
                      <a:pt x="66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1917128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42" y="1"/>
                    </a:moveTo>
                    <a:cubicBezTo>
                      <a:pt x="20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205" y="4691"/>
                      <a:pt x="442" y="4691"/>
                    </a:cubicBezTo>
                    <a:cubicBezTo>
                      <a:pt x="679" y="4691"/>
                      <a:pt x="873" y="4465"/>
                      <a:pt x="873" y="4195"/>
                    </a:cubicBezTo>
                    <a:lnTo>
                      <a:pt x="873" y="497"/>
                    </a:lnTo>
                    <a:cubicBezTo>
                      <a:pt x="873" y="22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1750836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42" y="1"/>
                    </a:moveTo>
                    <a:cubicBezTo>
                      <a:pt x="19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195" y="4691"/>
                      <a:pt x="442" y="4691"/>
                    </a:cubicBezTo>
                    <a:cubicBezTo>
                      <a:pt x="679" y="4691"/>
                      <a:pt x="873" y="4465"/>
                      <a:pt x="873" y="4195"/>
                    </a:cubicBezTo>
                    <a:lnTo>
                      <a:pt x="873" y="497"/>
                    </a:lnTo>
                    <a:cubicBezTo>
                      <a:pt x="873" y="227"/>
                      <a:pt x="679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1584545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79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1418253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80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rgbClr val="7AA9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1556247" y="340250"/>
                <a:ext cx="453477" cy="254890"/>
              </a:xfrm>
              <a:custGeom>
                <a:avLst/>
                <a:gdLst/>
                <a:ahLst/>
                <a:cxnLst/>
                <a:rect l="l" t="t" r="r" b="b"/>
                <a:pathLst>
                  <a:path w="6234" h="3504" extrusionOk="0">
                    <a:moveTo>
                      <a:pt x="3011" y="0"/>
                    </a:moveTo>
                    <a:cubicBezTo>
                      <a:pt x="1318" y="0"/>
                      <a:pt x="75" y="1512"/>
                      <a:pt x="12" y="3107"/>
                    </a:cubicBezTo>
                    <a:cubicBezTo>
                      <a:pt x="1" y="3371"/>
                      <a:pt x="198" y="3503"/>
                      <a:pt x="400" y="3503"/>
                    </a:cubicBezTo>
                    <a:cubicBezTo>
                      <a:pt x="602" y="3503"/>
                      <a:pt x="810" y="3371"/>
                      <a:pt x="821" y="3107"/>
                    </a:cubicBezTo>
                    <a:cubicBezTo>
                      <a:pt x="886" y="1635"/>
                      <a:pt x="2002" y="899"/>
                      <a:pt x="3116" y="899"/>
                    </a:cubicBezTo>
                    <a:cubicBezTo>
                      <a:pt x="4231" y="899"/>
                      <a:pt x="5344" y="1635"/>
                      <a:pt x="5403" y="3107"/>
                    </a:cubicBezTo>
                    <a:cubicBezTo>
                      <a:pt x="5414" y="3371"/>
                      <a:pt x="5624" y="3503"/>
                      <a:pt x="5829" y="3503"/>
                    </a:cubicBezTo>
                    <a:cubicBezTo>
                      <a:pt x="6034" y="3503"/>
                      <a:pt x="6233" y="3371"/>
                      <a:pt x="6223" y="3107"/>
                    </a:cubicBezTo>
                    <a:cubicBezTo>
                      <a:pt x="6147" y="1371"/>
                      <a:pt x="4854" y="77"/>
                      <a:pt x="3117" y="2"/>
                    </a:cubicBezTo>
                    <a:cubicBezTo>
                      <a:pt x="3082" y="1"/>
                      <a:pt x="3046" y="0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1617497" y="405428"/>
                <a:ext cx="172618" cy="145194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1996" extrusionOk="0">
                    <a:moveTo>
                      <a:pt x="2275" y="1"/>
                    </a:moveTo>
                    <a:cubicBezTo>
                      <a:pt x="1218" y="1"/>
                      <a:pt x="151" y="669"/>
                      <a:pt x="0" y="1996"/>
                    </a:cubicBezTo>
                    <a:cubicBezTo>
                      <a:pt x="162" y="669"/>
                      <a:pt x="1218" y="12"/>
                      <a:pt x="2275" y="12"/>
                    </a:cubicBezTo>
                    <a:lnTo>
                      <a:pt x="2373" y="12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1185256" y="1038442"/>
                <a:ext cx="604854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1499" extrusionOk="0">
                    <a:moveTo>
                      <a:pt x="648" y="1"/>
                    </a:moveTo>
                    <a:cubicBezTo>
                      <a:pt x="292" y="1"/>
                      <a:pt x="1" y="291"/>
                      <a:pt x="1" y="648"/>
                    </a:cubicBezTo>
                    <a:lnTo>
                      <a:pt x="1" y="842"/>
                    </a:lnTo>
                    <a:cubicBezTo>
                      <a:pt x="1" y="1197"/>
                      <a:pt x="292" y="1499"/>
                      <a:pt x="648" y="1499"/>
                    </a:cubicBezTo>
                    <a:lnTo>
                      <a:pt x="8315" y="1499"/>
                    </a:lnTo>
                    <a:lnTo>
                      <a:pt x="8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1185256" y="550551"/>
                <a:ext cx="604854" cy="487957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6708" extrusionOk="0">
                    <a:moveTo>
                      <a:pt x="3635" y="960"/>
                    </a:moveTo>
                    <a:cubicBezTo>
                      <a:pt x="3883" y="960"/>
                      <a:pt x="4077" y="1176"/>
                      <a:pt x="4077" y="1446"/>
                    </a:cubicBezTo>
                    <a:lnTo>
                      <a:pt x="4077" y="5155"/>
                    </a:lnTo>
                    <a:cubicBezTo>
                      <a:pt x="4077" y="5424"/>
                      <a:pt x="3883" y="5640"/>
                      <a:pt x="3635" y="5640"/>
                    </a:cubicBezTo>
                    <a:cubicBezTo>
                      <a:pt x="3398" y="5640"/>
                      <a:pt x="3204" y="5424"/>
                      <a:pt x="3204" y="5155"/>
                    </a:cubicBezTo>
                    <a:lnTo>
                      <a:pt x="3204" y="1446"/>
                    </a:lnTo>
                    <a:cubicBezTo>
                      <a:pt x="3204" y="1176"/>
                      <a:pt x="3398" y="960"/>
                      <a:pt x="3635" y="960"/>
                    </a:cubicBezTo>
                    <a:close/>
                    <a:moveTo>
                      <a:pt x="5921" y="960"/>
                    </a:moveTo>
                    <a:cubicBezTo>
                      <a:pt x="6168" y="960"/>
                      <a:pt x="6363" y="1176"/>
                      <a:pt x="6363" y="1446"/>
                    </a:cubicBezTo>
                    <a:lnTo>
                      <a:pt x="6363" y="5155"/>
                    </a:lnTo>
                    <a:cubicBezTo>
                      <a:pt x="6363" y="5424"/>
                      <a:pt x="6168" y="5640"/>
                      <a:pt x="5921" y="5640"/>
                    </a:cubicBezTo>
                    <a:cubicBezTo>
                      <a:pt x="5684" y="5640"/>
                      <a:pt x="5490" y="5424"/>
                      <a:pt x="5490" y="5155"/>
                    </a:cubicBezTo>
                    <a:lnTo>
                      <a:pt x="5490" y="1446"/>
                    </a:lnTo>
                    <a:cubicBezTo>
                      <a:pt x="5490" y="1176"/>
                      <a:pt x="5684" y="960"/>
                      <a:pt x="5921" y="960"/>
                    </a:cubicBezTo>
                    <a:close/>
                    <a:moveTo>
                      <a:pt x="2449" y="1"/>
                    </a:moveTo>
                    <a:cubicBezTo>
                      <a:pt x="2093" y="1"/>
                      <a:pt x="1716" y="281"/>
                      <a:pt x="1618" y="626"/>
                    </a:cubicBezTo>
                    <a:lnTo>
                      <a:pt x="22" y="6071"/>
                    </a:lnTo>
                    <a:cubicBezTo>
                      <a:pt x="1" y="6136"/>
                      <a:pt x="1" y="6190"/>
                      <a:pt x="1" y="6243"/>
                    </a:cubicBezTo>
                    <a:cubicBezTo>
                      <a:pt x="1" y="6502"/>
                      <a:pt x="195" y="6708"/>
                      <a:pt x="497" y="6708"/>
                    </a:cubicBezTo>
                    <a:lnTo>
                      <a:pt x="8315" y="6708"/>
                    </a:lnTo>
                    <a:lnTo>
                      <a:pt x="8315" y="5629"/>
                    </a:lnTo>
                    <a:cubicBezTo>
                      <a:pt x="8282" y="5640"/>
                      <a:pt x="8250" y="5640"/>
                      <a:pt x="8217" y="5640"/>
                    </a:cubicBezTo>
                    <a:cubicBezTo>
                      <a:pt x="7970" y="5640"/>
                      <a:pt x="7775" y="5424"/>
                      <a:pt x="7775" y="5155"/>
                    </a:cubicBezTo>
                    <a:lnTo>
                      <a:pt x="7775" y="1446"/>
                    </a:lnTo>
                    <a:cubicBezTo>
                      <a:pt x="7775" y="1176"/>
                      <a:pt x="7970" y="960"/>
                      <a:pt x="8217" y="960"/>
                    </a:cubicBezTo>
                    <a:cubicBezTo>
                      <a:pt x="8250" y="960"/>
                      <a:pt x="8282" y="960"/>
                      <a:pt x="8315" y="971"/>
                    </a:cubicBezTo>
                    <a:lnTo>
                      <a:pt x="8315" y="1"/>
                    </a:lnTo>
                    <a:lnTo>
                      <a:pt x="5942" y="1"/>
                    </a:lnTo>
                    <a:cubicBezTo>
                      <a:pt x="5931" y="76"/>
                      <a:pt x="5931" y="152"/>
                      <a:pt x="5921" y="216"/>
                    </a:cubicBezTo>
                    <a:cubicBezTo>
                      <a:pt x="5910" y="486"/>
                      <a:pt x="5705" y="615"/>
                      <a:pt x="5500" y="615"/>
                    </a:cubicBezTo>
                    <a:cubicBezTo>
                      <a:pt x="5295" y="615"/>
                      <a:pt x="5101" y="486"/>
                      <a:pt x="5112" y="216"/>
                    </a:cubicBezTo>
                    <a:cubicBezTo>
                      <a:pt x="5112" y="152"/>
                      <a:pt x="5112" y="76"/>
                      <a:pt x="5123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1418253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80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1584545" y="620312"/>
                <a:ext cx="63577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81" extrusionOk="0">
                    <a:moveTo>
                      <a:pt x="432" y="1"/>
                    </a:moveTo>
                    <a:cubicBezTo>
                      <a:pt x="195" y="1"/>
                      <a:pt x="1" y="217"/>
                      <a:pt x="1" y="487"/>
                    </a:cubicBezTo>
                    <a:lnTo>
                      <a:pt x="1" y="4196"/>
                    </a:lnTo>
                    <a:cubicBezTo>
                      <a:pt x="1" y="4465"/>
                      <a:pt x="195" y="4681"/>
                      <a:pt x="432" y="4681"/>
                    </a:cubicBezTo>
                    <a:cubicBezTo>
                      <a:pt x="679" y="4681"/>
                      <a:pt x="874" y="4465"/>
                      <a:pt x="874" y="4196"/>
                    </a:cubicBezTo>
                    <a:lnTo>
                      <a:pt x="874" y="487"/>
                    </a:lnTo>
                    <a:cubicBezTo>
                      <a:pt x="874" y="21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1750836" y="620312"/>
                <a:ext cx="39281" cy="34050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81" extrusionOk="0">
                    <a:moveTo>
                      <a:pt x="442" y="1"/>
                    </a:moveTo>
                    <a:cubicBezTo>
                      <a:pt x="195" y="1"/>
                      <a:pt x="0" y="217"/>
                      <a:pt x="0" y="487"/>
                    </a:cubicBezTo>
                    <a:lnTo>
                      <a:pt x="0" y="4196"/>
                    </a:lnTo>
                    <a:cubicBezTo>
                      <a:pt x="0" y="4465"/>
                      <a:pt x="195" y="4681"/>
                      <a:pt x="442" y="4681"/>
                    </a:cubicBezTo>
                    <a:cubicBezTo>
                      <a:pt x="475" y="4681"/>
                      <a:pt x="507" y="4681"/>
                      <a:pt x="540" y="4670"/>
                    </a:cubicBezTo>
                    <a:lnTo>
                      <a:pt x="540" y="12"/>
                    </a:lnTo>
                    <a:cubicBezTo>
                      <a:pt x="507" y="1"/>
                      <a:pt x="475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1185256" y="1147411"/>
                <a:ext cx="604854" cy="487229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6698" extrusionOk="0">
                    <a:moveTo>
                      <a:pt x="3635" y="1058"/>
                    </a:moveTo>
                    <a:cubicBezTo>
                      <a:pt x="3883" y="1058"/>
                      <a:pt x="4077" y="1284"/>
                      <a:pt x="4077" y="1554"/>
                    </a:cubicBezTo>
                    <a:lnTo>
                      <a:pt x="4077" y="5252"/>
                    </a:lnTo>
                    <a:cubicBezTo>
                      <a:pt x="4077" y="5522"/>
                      <a:pt x="3883" y="5748"/>
                      <a:pt x="3635" y="5748"/>
                    </a:cubicBezTo>
                    <a:cubicBezTo>
                      <a:pt x="3398" y="5748"/>
                      <a:pt x="3204" y="5522"/>
                      <a:pt x="3204" y="5252"/>
                    </a:cubicBezTo>
                    <a:lnTo>
                      <a:pt x="3204" y="1554"/>
                    </a:lnTo>
                    <a:cubicBezTo>
                      <a:pt x="3204" y="1284"/>
                      <a:pt x="3398" y="1058"/>
                      <a:pt x="3635" y="1058"/>
                    </a:cubicBezTo>
                    <a:close/>
                    <a:moveTo>
                      <a:pt x="5921" y="1058"/>
                    </a:moveTo>
                    <a:cubicBezTo>
                      <a:pt x="6168" y="1058"/>
                      <a:pt x="6363" y="1284"/>
                      <a:pt x="6363" y="1554"/>
                    </a:cubicBezTo>
                    <a:lnTo>
                      <a:pt x="6363" y="5252"/>
                    </a:lnTo>
                    <a:cubicBezTo>
                      <a:pt x="6363" y="5522"/>
                      <a:pt x="6168" y="5748"/>
                      <a:pt x="5921" y="5748"/>
                    </a:cubicBezTo>
                    <a:cubicBezTo>
                      <a:pt x="5684" y="5748"/>
                      <a:pt x="5490" y="5522"/>
                      <a:pt x="5490" y="5252"/>
                    </a:cubicBezTo>
                    <a:lnTo>
                      <a:pt x="5490" y="1554"/>
                    </a:lnTo>
                    <a:cubicBezTo>
                      <a:pt x="5490" y="1284"/>
                      <a:pt x="5684" y="1058"/>
                      <a:pt x="5921" y="1058"/>
                    </a:cubicBezTo>
                    <a:close/>
                    <a:moveTo>
                      <a:pt x="497" y="1"/>
                    </a:moveTo>
                    <a:cubicBezTo>
                      <a:pt x="195" y="1"/>
                      <a:pt x="1" y="195"/>
                      <a:pt x="1" y="454"/>
                    </a:cubicBezTo>
                    <a:cubicBezTo>
                      <a:pt x="1" y="508"/>
                      <a:pt x="1" y="573"/>
                      <a:pt x="22" y="626"/>
                    </a:cubicBezTo>
                    <a:lnTo>
                      <a:pt x="1618" y="6072"/>
                    </a:lnTo>
                    <a:cubicBezTo>
                      <a:pt x="1716" y="6417"/>
                      <a:pt x="2093" y="6697"/>
                      <a:pt x="2449" y="6697"/>
                    </a:cubicBezTo>
                    <a:lnTo>
                      <a:pt x="8315" y="6697"/>
                    </a:lnTo>
                    <a:lnTo>
                      <a:pt x="8315" y="5727"/>
                    </a:lnTo>
                    <a:cubicBezTo>
                      <a:pt x="8282" y="5737"/>
                      <a:pt x="8250" y="5748"/>
                      <a:pt x="8217" y="5748"/>
                    </a:cubicBezTo>
                    <a:cubicBezTo>
                      <a:pt x="7970" y="5748"/>
                      <a:pt x="7775" y="5522"/>
                      <a:pt x="7775" y="5252"/>
                    </a:cubicBezTo>
                    <a:lnTo>
                      <a:pt x="7775" y="1554"/>
                    </a:lnTo>
                    <a:cubicBezTo>
                      <a:pt x="7775" y="1284"/>
                      <a:pt x="7970" y="1058"/>
                      <a:pt x="8217" y="1058"/>
                    </a:cubicBezTo>
                    <a:cubicBezTo>
                      <a:pt x="8250" y="1058"/>
                      <a:pt x="8282" y="1069"/>
                      <a:pt x="8315" y="1079"/>
                    </a:cubicBezTo>
                    <a:lnTo>
                      <a:pt x="8315" y="1"/>
                    </a:ln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1750836" y="1224301"/>
                <a:ext cx="39281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692" extrusionOk="0">
                    <a:moveTo>
                      <a:pt x="442" y="1"/>
                    </a:moveTo>
                    <a:cubicBezTo>
                      <a:pt x="195" y="1"/>
                      <a:pt x="0" y="227"/>
                      <a:pt x="0" y="497"/>
                    </a:cubicBezTo>
                    <a:lnTo>
                      <a:pt x="0" y="4195"/>
                    </a:lnTo>
                    <a:cubicBezTo>
                      <a:pt x="0" y="4465"/>
                      <a:pt x="195" y="4691"/>
                      <a:pt x="442" y="4691"/>
                    </a:cubicBezTo>
                    <a:cubicBezTo>
                      <a:pt x="475" y="4691"/>
                      <a:pt x="507" y="4680"/>
                      <a:pt x="540" y="4670"/>
                    </a:cubicBezTo>
                    <a:lnTo>
                      <a:pt x="540" y="22"/>
                    </a:lnTo>
                    <a:cubicBezTo>
                      <a:pt x="507" y="12"/>
                      <a:pt x="475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584545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79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79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1418253" y="1224301"/>
                <a:ext cx="63577" cy="34130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692" extrusionOk="0">
                    <a:moveTo>
                      <a:pt x="432" y="1"/>
                    </a:moveTo>
                    <a:cubicBezTo>
                      <a:pt x="195" y="1"/>
                      <a:pt x="1" y="227"/>
                      <a:pt x="1" y="497"/>
                    </a:cubicBezTo>
                    <a:lnTo>
                      <a:pt x="1" y="4195"/>
                    </a:lnTo>
                    <a:cubicBezTo>
                      <a:pt x="1" y="4465"/>
                      <a:pt x="195" y="4691"/>
                      <a:pt x="432" y="4691"/>
                    </a:cubicBezTo>
                    <a:cubicBezTo>
                      <a:pt x="680" y="4691"/>
                      <a:pt x="874" y="4465"/>
                      <a:pt x="874" y="4195"/>
                    </a:cubicBezTo>
                    <a:lnTo>
                      <a:pt x="874" y="497"/>
                    </a:lnTo>
                    <a:cubicBezTo>
                      <a:pt x="874" y="227"/>
                      <a:pt x="680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1556320" y="340395"/>
                <a:ext cx="233794" cy="25489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504" extrusionOk="0">
                    <a:moveTo>
                      <a:pt x="2890" y="0"/>
                    </a:moveTo>
                    <a:lnTo>
                      <a:pt x="2879" y="10"/>
                    </a:lnTo>
                    <a:lnTo>
                      <a:pt x="2836" y="10"/>
                    </a:lnTo>
                    <a:cubicBezTo>
                      <a:pt x="1316" y="97"/>
                      <a:pt x="183" y="1423"/>
                      <a:pt x="22" y="2890"/>
                    </a:cubicBezTo>
                    <a:cubicBezTo>
                      <a:pt x="11" y="2965"/>
                      <a:pt x="11" y="3041"/>
                      <a:pt x="11" y="3105"/>
                    </a:cubicBezTo>
                    <a:cubicBezTo>
                      <a:pt x="0" y="3375"/>
                      <a:pt x="194" y="3504"/>
                      <a:pt x="399" y="3504"/>
                    </a:cubicBezTo>
                    <a:cubicBezTo>
                      <a:pt x="604" y="3504"/>
                      <a:pt x="809" y="3375"/>
                      <a:pt x="820" y="3105"/>
                    </a:cubicBezTo>
                    <a:cubicBezTo>
                      <a:pt x="830" y="3041"/>
                      <a:pt x="830" y="2965"/>
                      <a:pt x="841" y="2890"/>
                    </a:cubicBezTo>
                    <a:cubicBezTo>
                      <a:pt x="992" y="1563"/>
                      <a:pt x="2059" y="895"/>
                      <a:pt x="3116" y="895"/>
                    </a:cubicBezTo>
                    <a:lnTo>
                      <a:pt x="3214" y="895"/>
                    </a:lnTo>
                    <a:lnTo>
                      <a:pt x="3214" y="10"/>
                    </a:lnTo>
                    <a:cubicBezTo>
                      <a:pt x="3181" y="10"/>
                      <a:pt x="3149" y="10"/>
                      <a:pt x="3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4" name="Google Shape;1074;p48"/>
          <p:cNvGrpSpPr/>
          <p:nvPr/>
        </p:nvGrpSpPr>
        <p:grpSpPr>
          <a:xfrm rot="-1800044">
            <a:off x="7985408" y="805557"/>
            <a:ext cx="390667" cy="1290555"/>
            <a:chOff x="2117900" y="-5294600"/>
            <a:chExt cx="390676" cy="1290584"/>
          </a:xfrm>
        </p:grpSpPr>
        <p:sp>
          <p:nvSpPr>
            <p:cNvPr id="1075" name="Google Shape;1075;p48"/>
            <p:cNvSpPr/>
            <p:nvPr/>
          </p:nvSpPr>
          <p:spPr>
            <a:xfrm>
              <a:off x="2117900" y="-5294555"/>
              <a:ext cx="390676" cy="1290482"/>
            </a:xfrm>
            <a:custGeom>
              <a:avLst/>
              <a:gdLst/>
              <a:ahLst/>
              <a:cxnLst/>
              <a:rect l="l" t="t" r="r" b="b"/>
              <a:pathLst>
                <a:path w="3839" h="12681" extrusionOk="0">
                  <a:moveTo>
                    <a:pt x="334" y="1"/>
                  </a:moveTo>
                  <a:cubicBezTo>
                    <a:pt x="151" y="1"/>
                    <a:pt x="0" y="152"/>
                    <a:pt x="0" y="346"/>
                  </a:cubicBezTo>
                  <a:lnTo>
                    <a:pt x="0" y="12336"/>
                  </a:lnTo>
                  <a:cubicBezTo>
                    <a:pt x="0" y="12530"/>
                    <a:pt x="151" y="12681"/>
                    <a:pt x="334" y="12681"/>
                  </a:cubicBezTo>
                  <a:lnTo>
                    <a:pt x="604" y="12681"/>
                  </a:lnTo>
                  <a:cubicBezTo>
                    <a:pt x="798" y="12681"/>
                    <a:pt x="949" y="12530"/>
                    <a:pt x="949" y="12336"/>
                  </a:cubicBezTo>
                  <a:lnTo>
                    <a:pt x="949" y="5834"/>
                  </a:lnTo>
                  <a:lnTo>
                    <a:pt x="3839" y="5834"/>
                  </a:lnTo>
                  <a:lnTo>
                    <a:pt x="3839" y="5316"/>
                  </a:lnTo>
                  <a:lnTo>
                    <a:pt x="949" y="5316"/>
                  </a:lnTo>
                  <a:lnTo>
                    <a:pt x="949" y="5143"/>
                  </a:lnTo>
                  <a:lnTo>
                    <a:pt x="3839" y="5143"/>
                  </a:lnTo>
                  <a:lnTo>
                    <a:pt x="3839" y="4626"/>
                  </a:lnTo>
                  <a:lnTo>
                    <a:pt x="949" y="4626"/>
                  </a:lnTo>
                  <a:lnTo>
                    <a:pt x="949" y="4453"/>
                  </a:lnTo>
                  <a:lnTo>
                    <a:pt x="3839" y="4453"/>
                  </a:lnTo>
                  <a:lnTo>
                    <a:pt x="3839" y="3947"/>
                  </a:lnTo>
                  <a:lnTo>
                    <a:pt x="949" y="3947"/>
                  </a:lnTo>
                  <a:lnTo>
                    <a:pt x="949" y="3774"/>
                  </a:lnTo>
                  <a:lnTo>
                    <a:pt x="3839" y="3774"/>
                  </a:lnTo>
                  <a:lnTo>
                    <a:pt x="3839" y="3257"/>
                  </a:lnTo>
                  <a:lnTo>
                    <a:pt x="949" y="3257"/>
                  </a:lnTo>
                  <a:lnTo>
                    <a:pt x="949" y="3084"/>
                  </a:lnTo>
                  <a:lnTo>
                    <a:pt x="3839" y="3084"/>
                  </a:lnTo>
                  <a:lnTo>
                    <a:pt x="3839" y="2567"/>
                  </a:lnTo>
                  <a:lnTo>
                    <a:pt x="949" y="2567"/>
                  </a:lnTo>
                  <a:lnTo>
                    <a:pt x="949" y="2394"/>
                  </a:lnTo>
                  <a:lnTo>
                    <a:pt x="3839" y="2394"/>
                  </a:lnTo>
                  <a:lnTo>
                    <a:pt x="3839" y="1887"/>
                  </a:lnTo>
                  <a:lnTo>
                    <a:pt x="949" y="1887"/>
                  </a:lnTo>
                  <a:lnTo>
                    <a:pt x="949" y="1715"/>
                  </a:lnTo>
                  <a:lnTo>
                    <a:pt x="3839" y="1715"/>
                  </a:lnTo>
                  <a:lnTo>
                    <a:pt x="3839" y="1197"/>
                  </a:lnTo>
                  <a:lnTo>
                    <a:pt x="949" y="1197"/>
                  </a:lnTo>
                  <a:lnTo>
                    <a:pt x="949" y="1024"/>
                  </a:lnTo>
                  <a:lnTo>
                    <a:pt x="3839" y="1024"/>
                  </a:lnTo>
                  <a:lnTo>
                    <a:pt x="3839" y="507"/>
                  </a:lnTo>
                  <a:lnTo>
                    <a:pt x="949" y="507"/>
                  </a:lnTo>
                  <a:lnTo>
                    <a:pt x="949" y="346"/>
                  </a:lnTo>
                  <a:cubicBezTo>
                    <a:pt x="949" y="152"/>
                    <a:pt x="798" y="1"/>
                    <a:pt x="60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6" name="Google Shape;1076;p48"/>
            <p:cNvGrpSpPr/>
            <p:nvPr/>
          </p:nvGrpSpPr>
          <p:grpSpPr>
            <a:xfrm>
              <a:off x="2117900" y="-5294600"/>
              <a:ext cx="390676" cy="1290584"/>
              <a:chOff x="2117900" y="-5294600"/>
              <a:chExt cx="390676" cy="1290584"/>
            </a:xfrm>
          </p:grpSpPr>
          <p:sp>
            <p:nvSpPr>
              <p:cNvPr id="1077" name="Google Shape;1077;p48"/>
              <p:cNvSpPr/>
              <p:nvPr/>
            </p:nvSpPr>
            <p:spPr>
              <a:xfrm>
                <a:off x="2117900" y="-5294600"/>
                <a:ext cx="96575" cy="129058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2682" extrusionOk="0">
                    <a:moveTo>
                      <a:pt x="334" y="1"/>
                    </a:moveTo>
                    <a:cubicBezTo>
                      <a:pt x="151" y="1"/>
                      <a:pt x="0" y="152"/>
                      <a:pt x="0" y="346"/>
                    </a:cubicBezTo>
                    <a:lnTo>
                      <a:pt x="0" y="12336"/>
                    </a:lnTo>
                    <a:cubicBezTo>
                      <a:pt x="0" y="12530"/>
                      <a:pt x="151" y="12681"/>
                      <a:pt x="334" y="12681"/>
                    </a:cubicBezTo>
                    <a:lnTo>
                      <a:pt x="604" y="12681"/>
                    </a:lnTo>
                    <a:cubicBezTo>
                      <a:pt x="798" y="12681"/>
                      <a:pt x="949" y="12530"/>
                      <a:pt x="949" y="12336"/>
                    </a:cubicBezTo>
                    <a:lnTo>
                      <a:pt x="949" y="346"/>
                    </a:lnTo>
                    <a:cubicBezTo>
                      <a:pt x="949" y="152"/>
                      <a:pt x="798" y="1"/>
                      <a:pt x="6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2214373" y="-5243005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2214373" y="-5172788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2214373" y="-5103587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2214373" y="-5033370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2214373" y="-4963152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2214373" y="-4892934"/>
                <a:ext cx="294203" cy="51595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2891" y="507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2214373" y="-4823836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2214373" y="-4753618"/>
                <a:ext cx="294203" cy="52714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518" extrusionOk="0">
                    <a:moveTo>
                      <a:pt x="1" y="0"/>
                    </a:moveTo>
                    <a:lnTo>
                      <a:pt x="1" y="518"/>
                    </a:lnTo>
                    <a:lnTo>
                      <a:pt x="2891" y="518"/>
                    </a:ln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2117900" y="-5294600"/>
                <a:ext cx="48338" cy="129058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2682" extrusionOk="0">
                    <a:moveTo>
                      <a:pt x="334" y="1"/>
                    </a:moveTo>
                    <a:cubicBezTo>
                      <a:pt x="151" y="1"/>
                      <a:pt x="0" y="152"/>
                      <a:pt x="0" y="346"/>
                    </a:cubicBezTo>
                    <a:lnTo>
                      <a:pt x="0" y="12336"/>
                    </a:lnTo>
                    <a:cubicBezTo>
                      <a:pt x="0" y="12530"/>
                      <a:pt x="151" y="12681"/>
                      <a:pt x="334" y="12681"/>
                    </a:cubicBezTo>
                    <a:lnTo>
                      <a:pt x="475" y="12681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7" name="Google Shape;1087;p48"/>
          <p:cNvGrpSpPr/>
          <p:nvPr/>
        </p:nvGrpSpPr>
        <p:grpSpPr>
          <a:xfrm>
            <a:off x="7764906" y="3291059"/>
            <a:ext cx="831662" cy="1312982"/>
            <a:chOff x="2143475" y="-3234104"/>
            <a:chExt cx="983634" cy="1552906"/>
          </a:xfrm>
        </p:grpSpPr>
        <p:sp>
          <p:nvSpPr>
            <p:cNvPr id="1088" name="Google Shape;1088;p48"/>
            <p:cNvSpPr/>
            <p:nvPr/>
          </p:nvSpPr>
          <p:spPr>
            <a:xfrm>
              <a:off x="2143475" y="-3234104"/>
              <a:ext cx="983634" cy="1552905"/>
            </a:xfrm>
            <a:custGeom>
              <a:avLst/>
              <a:gdLst/>
              <a:ahLst/>
              <a:cxnLst/>
              <a:rect l="l" t="t" r="r" b="b"/>
              <a:pathLst>
                <a:path w="12909" h="20380" extrusionOk="0">
                  <a:moveTo>
                    <a:pt x="6460" y="593"/>
                  </a:moveTo>
                  <a:cubicBezTo>
                    <a:pt x="7129" y="593"/>
                    <a:pt x="7668" y="1144"/>
                    <a:pt x="7668" y="1812"/>
                  </a:cubicBezTo>
                  <a:cubicBezTo>
                    <a:pt x="7668" y="2481"/>
                    <a:pt x="7129" y="3020"/>
                    <a:pt x="6460" y="3020"/>
                  </a:cubicBezTo>
                  <a:cubicBezTo>
                    <a:pt x="5780" y="3020"/>
                    <a:pt x="5241" y="2481"/>
                    <a:pt x="5241" y="1812"/>
                  </a:cubicBezTo>
                  <a:cubicBezTo>
                    <a:pt x="5241" y="1144"/>
                    <a:pt x="5780" y="593"/>
                    <a:pt x="6460" y="593"/>
                  </a:cubicBezTo>
                  <a:close/>
                  <a:moveTo>
                    <a:pt x="4929" y="3764"/>
                  </a:moveTo>
                  <a:cubicBezTo>
                    <a:pt x="5177" y="3775"/>
                    <a:pt x="5414" y="3796"/>
                    <a:pt x="5651" y="3839"/>
                  </a:cubicBezTo>
                  <a:cubicBezTo>
                    <a:pt x="4465" y="4454"/>
                    <a:pt x="3538" y="5510"/>
                    <a:pt x="3139" y="6869"/>
                  </a:cubicBezTo>
                  <a:cubicBezTo>
                    <a:pt x="3128" y="6891"/>
                    <a:pt x="3118" y="6923"/>
                    <a:pt x="3106" y="6955"/>
                  </a:cubicBezTo>
                  <a:lnTo>
                    <a:pt x="3106" y="6977"/>
                  </a:lnTo>
                  <a:cubicBezTo>
                    <a:pt x="3096" y="6998"/>
                    <a:pt x="3096" y="7020"/>
                    <a:pt x="3085" y="7031"/>
                  </a:cubicBezTo>
                  <a:lnTo>
                    <a:pt x="3085" y="7063"/>
                  </a:lnTo>
                  <a:cubicBezTo>
                    <a:pt x="3074" y="7085"/>
                    <a:pt x="3074" y="7106"/>
                    <a:pt x="3074" y="7117"/>
                  </a:cubicBezTo>
                  <a:cubicBezTo>
                    <a:pt x="3063" y="7128"/>
                    <a:pt x="3063" y="7139"/>
                    <a:pt x="3063" y="7149"/>
                  </a:cubicBezTo>
                  <a:cubicBezTo>
                    <a:pt x="3063" y="7171"/>
                    <a:pt x="3053" y="7192"/>
                    <a:pt x="3053" y="7214"/>
                  </a:cubicBezTo>
                  <a:cubicBezTo>
                    <a:pt x="3053" y="7225"/>
                    <a:pt x="3042" y="7225"/>
                    <a:pt x="3042" y="7236"/>
                  </a:cubicBezTo>
                  <a:cubicBezTo>
                    <a:pt x="3042" y="7268"/>
                    <a:pt x="3031" y="7290"/>
                    <a:pt x="3031" y="7322"/>
                  </a:cubicBezTo>
                  <a:cubicBezTo>
                    <a:pt x="3031" y="7333"/>
                    <a:pt x="3031" y="7343"/>
                    <a:pt x="3020" y="7355"/>
                  </a:cubicBezTo>
                  <a:lnTo>
                    <a:pt x="3020" y="7408"/>
                  </a:lnTo>
                  <a:cubicBezTo>
                    <a:pt x="3010" y="7419"/>
                    <a:pt x="3010" y="7430"/>
                    <a:pt x="3010" y="7441"/>
                  </a:cubicBezTo>
                  <a:cubicBezTo>
                    <a:pt x="3010" y="7462"/>
                    <a:pt x="3010" y="7473"/>
                    <a:pt x="2999" y="7494"/>
                  </a:cubicBezTo>
                  <a:lnTo>
                    <a:pt x="2999" y="7527"/>
                  </a:lnTo>
                  <a:cubicBezTo>
                    <a:pt x="2999" y="7549"/>
                    <a:pt x="2988" y="7559"/>
                    <a:pt x="2988" y="7581"/>
                  </a:cubicBezTo>
                  <a:lnTo>
                    <a:pt x="2988" y="7613"/>
                  </a:lnTo>
                  <a:cubicBezTo>
                    <a:pt x="2988" y="7645"/>
                    <a:pt x="2977" y="7667"/>
                    <a:pt x="2977" y="7700"/>
                  </a:cubicBezTo>
                  <a:lnTo>
                    <a:pt x="2977" y="7743"/>
                  </a:lnTo>
                  <a:cubicBezTo>
                    <a:pt x="2967" y="7753"/>
                    <a:pt x="2967" y="7764"/>
                    <a:pt x="2967" y="7786"/>
                  </a:cubicBezTo>
                  <a:lnTo>
                    <a:pt x="2967" y="7829"/>
                  </a:lnTo>
                  <a:lnTo>
                    <a:pt x="2967" y="7872"/>
                  </a:lnTo>
                  <a:cubicBezTo>
                    <a:pt x="2955" y="7883"/>
                    <a:pt x="2955" y="7904"/>
                    <a:pt x="2955" y="7915"/>
                  </a:cubicBezTo>
                  <a:lnTo>
                    <a:pt x="2955" y="7958"/>
                  </a:lnTo>
                  <a:lnTo>
                    <a:pt x="2955" y="8002"/>
                  </a:lnTo>
                  <a:cubicBezTo>
                    <a:pt x="2955" y="8023"/>
                    <a:pt x="2945" y="8055"/>
                    <a:pt x="2945" y="8077"/>
                  </a:cubicBezTo>
                  <a:lnTo>
                    <a:pt x="2945" y="8131"/>
                  </a:lnTo>
                  <a:lnTo>
                    <a:pt x="2945" y="8174"/>
                  </a:lnTo>
                  <a:lnTo>
                    <a:pt x="2945" y="8217"/>
                  </a:lnTo>
                  <a:lnTo>
                    <a:pt x="2945" y="8260"/>
                  </a:lnTo>
                  <a:cubicBezTo>
                    <a:pt x="2945" y="8271"/>
                    <a:pt x="2945" y="8292"/>
                    <a:pt x="2934" y="8303"/>
                  </a:cubicBezTo>
                  <a:lnTo>
                    <a:pt x="2934" y="8347"/>
                  </a:lnTo>
                  <a:lnTo>
                    <a:pt x="2934" y="8390"/>
                  </a:lnTo>
                  <a:lnTo>
                    <a:pt x="2934" y="8465"/>
                  </a:lnTo>
                  <a:lnTo>
                    <a:pt x="2934" y="8508"/>
                  </a:lnTo>
                  <a:lnTo>
                    <a:pt x="2934" y="8562"/>
                  </a:lnTo>
                  <a:lnTo>
                    <a:pt x="2934" y="8605"/>
                  </a:lnTo>
                  <a:lnTo>
                    <a:pt x="2934" y="8649"/>
                  </a:lnTo>
                  <a:lnTo>
                    <a:pt x="2934" y="8692"/>
                  </a:lnTo>
                  <a:lnTo>
                    <a:pt x="2934" y="8745"/>
                  </a:lnTo>
                  <a:lnTo>
                    <a:pt x="2934" y="8778"/>
                  </a:lnTo>
                  <a:lnTo>
                    <a:pt x="2934" y="8864"/>
                  </a:lnTo>
                  <a:lnTo>
                    <a:pt x="2934" y="8875"/>
                  </a:lnTo>
                  <a:lnTo>
                    <a:pt x="2934" y="8961"/>
                  </a:lnTo>
                  <a:lnTo>
                    <a:pt x="2934" y="8972"/>
                  </a:lnTo>
                  <a:cubicBezTo>
                    <a:pt x="2945" y="9090"/>
                    <a:pt x="2945" y="9209"/>
                    <a:pt x="2945" y="9327"/>
                  </a:cubicBezTo>
                  <a:lnTo>
                    <a:pt x="1381" y="9327"/>
                  </a:lnTo>
                  <a:lnTo>
                    <a:pt x="1381" y="8443"/>
                  </a:lnTo>
                  <a:cubicBezTo>
                    <a:pt x="1381" y="6514"/>
                    <a:pt x="2352" y="4842"/>
                    <a:pt x="4131" y="4022"/>
                  </a:cubicBezTo>
                  <a:cubicBezTo>
                    <a:pt x="4390" y="3904"/>
                    <a:pt x="4659" y="3818"/>
                    <a:pt x="4929" y="3764"/>
                  </a:cubicBezTo>
                  <a:close/>
                  <a:moveTo>
                    <a:pt x="6201" y="4130"/>
                  </a:moveTo>
                  <a:lnTo>
                    <a:pt x="6201" y="9327"/>
                  </a:lnTo>
                  <a:lnTo>
                    <a:pt x="3473" y="9327"/>
                  </a:lnTo>
                  <a:lnTo>
                    <a:pt x="3473" y="8443"/>
                  </a:lnTo>
                  <a:cubicBezTo>
                    <a:pt x="3473" y="6557"/>
                    <a:pt x="4443" y="4896"/>
                    <a:pt x="6201" y="4130"/>
                  </a:cubicBezTo>
                  <a:close/>
                  <a:moveTo>
                    <a:pt x="6729" y="4152"/>
                  </a:moveTo>
                  <a:cubicBezTo>
                    <a:pt x="8304" y="4842"/>
                    <a:pt x="9447" y="6363"/>
                    <a:pt x="9447" y="8217"/>
                  </a:cubicBezTo>
                  <a:lnTo>
                    <a:pt x="9447" y="9327"/>
                  </a:lnTo>
                  <a:lnTo>
                    <a:pt x="6729" y="9327"/>
                  </a:lnTo>
                  <a:lnTo>
                    <a:pt x="6729" y="4411"/>
                  </a:lnTo>
                  <a:lnTo>
                    <a:pt x="6729" y="4152"/>
                  </a:lnTo>
                  <a:close/>
                  <a:moveTo>
                    <a:pt x="7970" y="3764"/>
                  </a:moveTo>
                  <a:cubicBezTo>
                    <a:pt x="8725" y="3936"/>
                    <a:pt x="9415" y="4281"/>
                    <a:pt x="10007" y="4799"/>
                  </a:cubicBezTo>
                  <a:cubicBezTo>
                    <a:pt x="10956" y="5618"/>
                    <a:pt x="11495" y="6815"/>
                    <a:pt x="11550" y="8055"/>
                  </a:cubicBezTo>
                  <a:cubicBezTo>
                    <a:pt x="11560" y="8325"/>
                    <a:pt x="11550" y="8605"/>
                    <a:pt x="11550" y="8875"/>
                  </a:cubicBezTo>
                  <a:lnTo>
                    <a:pt x="11550" y="9327"/>
                  </a:lnTo>
                  <a:lnTo>
                    <a:pt x="9975" y="9327"/>
                  </a:lnTo>
                  <a:lnTo>
                    <a:pt x="9975" y="8443"/>
                  </a:lnTo>
                  <a:cubicBezTo>
                    <a:pt x="9975" y="6729"/>
                    <a:pt x="9296" y="5230"/>
                    <a:pt x="7915" y="4195"/>
                  </a:cubicBezTo>
                  <a:cubicBezTo>
                    <a:pt x="7721" y="4055"/>
                    <a:pt x="7517" y="3926"/>
                    <a:pt x="7301" y="3818"/>
                  </a:cubicBezTo>
                  <a:cubicBezTo>
                    <a:pt x="7527" y="3785"/>
                    <a:pt x="7743" y="3775"/>
                    <a:pt x="7970" y="3764"/>
                  </a:cubicBezTo>
                  <a:close/>
                  <a:moveTo>
                    <a:pt x="2955" y="10266"/>
                  </a:moveTo>
                  <a:lnTo>
                    <a:pt x="2955" y="14546"/>
                  </a:lnTo>
                  <a:lnTo>
                    <a:pt x="1381" y="14546"/>
                  </a:lnTo>
                  <a:lnTo>
                    <a:pt x="1381" y="12077"/>
                  </a:lnTo>
                  <a:lnTo>
                    <a:pt x="1381" y="10266"/>
                  </a:lnTo>
                  <a:close/>
                  <a:moveTo>
                    <a:pt x="6201" y="10266"/>
                  </a:moveTo>
                  <a:lnTo>
                    <a:pt x="6201" y="14546"/>
                  </a:lnTo>
                  <a:lnTo>
                    <a:pt x="3473" y="14546"/>
                  </a:lnTo>
                  <a:lnTo>
                    <a:pt x="3473" y="12077"/>
                  </a:lnTo>
                  <a:lnTo>
                    <a:pt x="3473" y="10266"/>
                  </a:lnTo>
                  <a:close/>
                  <a:moveTo>
                    <a:pt x="9447" y="10266"/>
                  </a:moveTo>
                  <a:lnTo>
                    <a:pt x="9447" y="10923"/>
                  </a:lnTo>
                  <a:lnTo>
                    <a:pt x="9447" y="14546"/>
                  </a:lnTo>
                  <a:lnTo>
                    <a:pt x="6729" y="14546"/>
                  </a:lnTo>
                  <a:lnTo>
                    <a:pt x="6729" y="10266"/>
                  </a:lnTo>
                  <a:close/>
                  <a:moveTo>
                    <a:pt x="11550" y="10266"/>
                  </a:moveTo>
                  <a:lnTo>
                    <a:pt x="11550" y="14546"/>
                  </a:lnTo>
                  <a:lnTo>
                    <a:pt x="9975" y="14546"/>
                  </a:lnTo>
                  <a:lnTo>
                    <a:pt x="9975" y="12077"/>
                  </a:lnTo>
                  <a:lnTo>
                    <a:pt x="9975" y="10266"/>
                  </a:lnTo>
                  <a:close/>
                  <a:moveTo>
                    <a:pt x="2955" y="15473"/>
                  </a:moveTo>
                  <a:lnTo>
                    <a:pt x="2955" y="18989"/>
                  </a:lnTo>
                  <a:lnTo>
                    <a:pt x="2955" y="19388"/>
                  </a:lnTo>
                  <a:lnTo>
                    <a:pt x="1381" y="19388"/>
                  </a:lnTo>
                  <a:lnTo>
                    <a:pt x="1381" y="15473"/>
                  </a:lnTo>
                  <a:close/>
                  <a:moveTo>
                    <a:pt x="6201" y="15473"/>
                  </a:moveTo>
                  <a:lnTo>
                    <a:pt x="6201" y="18989"/>
                  </a:lnTo>
                  <a:lnTo>
                    <a:pt x="6201" y="19388"/>
                  </a:lnTo>
                  <a:lnTo>
                    <a:pt x="3473" y="19388"/>
                  </a:lnTo>
                  <a:lnTo>
                    <a:pt x="3473" y="15473"/>
                  </a:lnTo>
                  <a:close/>
                  <a:moveTo>
                    <a:pt x="9447" y="15473"/>
                  </a:moveTo>
                  <a:lnTo>
                    <a:pt x="9447" y="19388"/>
                  </a:lnTo>
                  <a:lnTo>
                    <a:pt x="6729" y="19388"/>
                  </a:lnTo>
                  <a:lnTo>
                    <a:pt x="6729" y="15473"/>
                  </a:lnTo>
                  <a:close/>
                  <a:moveTo>
                    <a:pt x="11550" y="15473"/>
                  </a:moveTo>
                  <a:lnTo>
                    <a:pt x="11550" y="17932"/>
                  </a:lnTo>
                  <a:lnTo>
                    <a:pt x="11550" y="19388"/>
                  </a:lnTo>
                  <a:lnTo>
                    <a:pt x="9975" y="19388"/>
                  </a:lnTo>
                  <a:lnTo>
                    <a:pt x="9975" y="15473"/>
                  </a:lnTo>
                  <a:close/>
                  <a:moveTo>
                    <a:pt x="6460" y="1"/>
                  </a:moveTo>
                  <a:cubicBezTo>
                    <a:pt x="5457" y="1"/>
                    <a:pt x="4649" y="809"/>
                    <a:pt x="4649" y="1812"/>
                  </a:cubicBezTo>
                  <a:lnTo>
                    <a:pt x="4649" y="1855"/>
                  </a:lnTo>
                  <a:lnTo>
                    <a:pt x="4649" y="1877"/>
                  </a:lnTo>
                  <a:lnTo>
                    <a:pt x="4649" y="1909"/>
                  </a:lnTo>
                  <a:lnTo>
                    <a:pt x="4649" y="1920"/>
                  </a:lnTo>
                  <a:cubicBezTo>
                    <a:pt x="4649" y="1931"/>
                    <a:pt x="4649" y="1942"/>
                    <a:pt x="4659" y="1952"/>
                  </a:cubicBezTo>
                  <a:lnTo>
                    <a:pt x="4659" y="1974"/>
                  </a:lnTo>
                  <a:lnTo>
                    <a:pt x="4659" y="2006"/>
                  </a:lnTo>
                  <a:lnTo>
                    <a:pt x="4659" y="2017"/>
                  </a:lnTo>
                  <a:cubicBezTo>
                    <a:pt x="4659" y="2028"/>
                    <a:pt x="4659" y="2038"/>
                    <a:pt x="4670" y="2060"/>
                  </a:cubicBezTo>
                  <a:lnTo>
                    <a:pt x="4670" y="2103"/>
                  </a:lnTo>
                  <a:cubicBezTo>
                    <a:pt x="4745" y="2524"/>
                    <a:pt x="4961" y="2901"/>
                    <a:pt x="5263" y="3171"/>
                  </a:cubicBezTo>
                  <a:cubicBezTo>
                    <a:pt x="5133" y="3193"/>
                    <a:pt x="4994" y="3214"/>
                    <a:pt x="4864" y="3236"/>
                  </a:cubicBezTo>
                  <a:cubicBezTo>
                    <a:pt x="4832" y="3246"/>
                    <a:pt x="4800" y="3246"/>
                    <a:pt x="4778" y="3257"/>
                  </a:cubicBezTo>
                  <a:cubicBezTo>
                    <a:pt x="4713" y="3279"/>
                    <a:pt x="4649" y="3289"/>
                    <a:pt x="4584" y="3311"/>
                  </a:cubicBezTo>
                  <a:cubicBezTo>
                    <a:pt x="2384" y="3883"/>
                    <a:pt x="885" y="5974"/>
                    <a:pt x="853" y="8206"/>
                  </a:cubicBezTo>
                  <a:cubicBezTo>
                    <a:pt x="842" y="8584"/>
                    <a:pt x="842" y="8961"/>
                    <a:pt x="842" y="9327"/>
                  </a:cubicBezTo>
                  <a:lnTo>
                    <a:pt x="422" y="9327"/>
                  </a:lnTo>
                  <a:cubicBezTo>
                    <a:pt x="195" y="9327"/>
                    <a:pt x="1" y="9521"/>
                    <a:pt x="1" y="9748"/>
                  </a:cubicBezTo>
                  <a:lnTo>
                    <a:pt x="1" y="9845"/>
                  </a:lnTo>
                  <a:cubicBezTo>
                    <a:pt x="1" y="10082"/>
                    <a:pt x="195" y="10266"/>
                    <a:pt x="422" y="10266"/>
                  </a:cubicBezTo>
                  <a:lnTo>
                    <a:pt x="832" y="10266"/>
                  </a:lnTo>
                  <a:cubicBezTo>
                    <a:pt x="832" y="11160"/>
                    <a:pt x="842" y="12056"/>
                    <a:pt x="842" y="12950"/>
                  </a:cubicBezTo>
                  <a:cubicBezTo>
                    <a:pt x="842" y="13479"/>
                    <a:pt x="853" y="14007"/>
                    <a:pt x="853" y="14546"/>
                  </a:cubicBezTo>
                  <a:lnTo>
                    <a:pt x="422" y="14546"/>
                  </a:lnTo>
                  <a:cubicBezTo>
                    <a:pt x="195" y="14546"/>
                    <a:pt x="1" y="14730"/>
                    <a:pt x="1" y="14956"/>
                  </a:cubicBezTo>
                  <a:lnTo>
                    <a:pt x="1" y="15064"/>
                  </a:lnTo>
                  <a:cubicBezTo>
                    <a:pt x="1" y="15291"/>
                    <a:pt x="195" y="15473"/>
                    <a:pt x="422" y="15473"/>
                  </a:cubicBezTo>
                  <a:lnTo>
                    <a:pt x="853" y="15473"/>
                  </a:lnTo>
                  <a:lnTo>
                    <a:pt x="853" y="15775"/>
                  </a:lnTo>
                  <a:lnTo>
                    <a:pt x="853" y="19441"/>
                  </a:lnTo>
                  <a:lnTo>
                    <a:pt x="422" y="19441"/>
                  </a:lnTo>
                  <a:cubicBezTo>
                    <a:pt x="195" y="19441"/>
                    <a:pt x="1" y="19625"/>
                    <a:pt x="1" y="19851"/>
                  </a:cubicBezTo>
                  <a:lnTo>
                    <a:pt x="1" y="19959"/>
                  </a:lnTo>
                  <a:cubicBezTo>
                    <a:pt x="1" y="20186"/>
                    <a:pt x="195" y="20380"/>
                    <a:pt x="422" y="20380"/>
                  </a:cubicBezTo>
                  <a:lnTo>
                    <a:pt x="12487" y="20380"/>
                  </a:lnTo>
                  <a:cubicBezTo>
                    <a:pt x="12724" y="20380"/>
                    <a:pt x="12908" y="20186"/>
                    <a:pt x="12908" y="19959"/>
                  </a:cubicBezTo>
                  <a:lnTo>
                    <a:pt x="12908" y="19851"/>
                  </a:lnTo>
                  <a:cubicBezTo>
                    <a:pt x="12908" y="19625"/>
                    <a:pt x="12724" y="19441"/>
                    <a:pt x="12487" y="19441"/>
                  </a:cubicBezTo>
                  <a:lnTo>
                    <a:pt x="12077" y="19441"/>
                  </a:lnTo>
                  <a:lnTo>
                    <a:pt x="12077" y="15473"/>
                  </a:lnTo>
                  <a:lnTo>
                    <a:pt x="12487" y="15473"/>
                  </a:lnTo>
                  <a:cubicBezTo>
                    <a:pt x="12724" y="15473"/>
                    <a:pt x="12908" y="15291"/>
                    <a:pt x="12908" y="15064"/>
                  </a:cubicBezTo>
                  <a:lnTo>
                    <a:pt x="12908" y="14956"/>
                  </a:lnTo>
                  <a:cubicBezTo>
                    <a:pt x="12908" y="14730"/>
                    <a:pt x="12724" y="14546"/>
                    <a:pt x="12487" y="14546"/>
                  </a:cubicBezTo>
                  <a:lnTo>
                    <a:pt x="12077" y="14546"/>
                  </a:lnTo>
                  <a:lnTo>
                    <a:pt x="12077" y="12077"/>
                  </a:lnTo>
                  <a:lnTo>
                    <a:pt x="12077" y="10266"/>
                  </a:lnTo>
                  <a:lnTo>
                    <a:pt x="12487" y="10266"/>
                  </a:lnTo>
                  <a:cubicBezTo>
                    <a:pt x="12724" y="10266"/>
                    <a:pt x="12908" y="10082"/>
                    <a:pt x="12908" y="9845"/>
                  </a:cubicBezTo>
                  <a:lnTo>
                    <a:pt x="12908" y="9748"/>
                  </a:lnTo>
                  <a:cubicBezTo>
                    <a:pt x="12908" y="9521"/>
                    <a:pt x="12724" y="9327"/>
                    <a:pt x="12487" y="9327"/>
                  </a:cubicBezTo>
                  <a:lnTo>
                    <a:pt x="12077" y="9327"/>
                  </a:lnTo>
                  <a:lnTo>
                    <a:pt x="12077" y="8443"/>
                  </a:lnTo>
                  <a:cubicBezTo>
                    <a:pt x="12077" y="6751"/>
                    <a:pt x="11409" y="5144"/>
                    <a:pt x="10007" y="4130"/>
                  </a:cubicBezTo>
                  <a:cubicBezTo>
                    <a:pt x="9479" y="3742"/>
                    <a:pt x="8854" y="3462"/>
                    <a:pt x="8196" y="3289"/>
                  </a:cubicBezTo>
                  <a:cubicBezTo>
                    <a:pt x="8164" y="3257"/>
                    <a:pt x="8109" y="3236"/>
                    <a:pt x="8045" y="3236"/>
                  </a:cubicBezTo>
                  <a:lnTo>
                    <a:pt x="7980" y="3236"/>
                  </a:lnTo>
                  <a:cubicBezTo>
                    <a:pt x="7862" y="3214"/>
                    <a:pt x="7754" y="3193"/>
                    <a:pt x="7635" y="3171"/>
                  </a:cubicBezTo>
                  <a:cubicBezTo>
                    <a:pt x="8023" y="2847"/>
                    <a:pt x="8260" y="2351"/>
                    <a:pt x="8260" y="1812"/>
                  </a:cubicBezTo>
                  <a:cubicBezTo>
                    <a:pt x="8260" y="809"/>
                    <a:pt x="7452" y="1"/>
                    <a:pt x="646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9" name="Google Shape;1089;p48"/>
            <p:cNvGrpSpPr/>
            <p:nvPr/>
          </p:nvGrpSpPr>
          <p:grpSpPr>
            <a:xfrm>
              <a:off x="2143475" y="-3234090"/>
              <a:ext cx="983634" cy="1552892"/>
              <a:chOff x="2143475" y="-3234090"/>
              <a:chExt cx="983634" cy="1552892"/>
            </a:xfrm>
          </p:grpSpPr>
          <p:sp>
            <p:nvSpPr>
              <p:cNvPr id="1090" name="Google Shape;1090;p48"/>
              <p:cNvSpPr/>
              <p:nvPr/>
            </p:nvSpPr>
            <p:spPr>
              <a:xfrm>
                <a:off x="2143475" y="-1752824"/>
                <a:ext cx="983634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40" extrusionOk="0">
                    <a:moveTo>
                      <a:pt x="422" y="1"/>
                    </a:moveTo>
                    <a:cubicBezTo>
                      <a:pt x="195" y="1"/>
                      <a:pt x="1" y="184"/>
                      <a:pt x="1" y="411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12487" y="939"/>
                    </a:lnTo>
                    <a:cubicBezTo>
                      <a:pt x="12724" y="939"/>
                      <a:pt x="12908" y="745"/>
                      <a:pt x="12908" y="518"/>
                    </a:cubicBezTo>
                    <a:lnTo>
                      <a:pt x="12908" y="411"/>
                    </a:lnTo>
                    <a:cubicBezTo>
                      <a:pt x="12908" y="184"/>
                      <a:pt x="12724" y="1"/>
                      <a:pt x="124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2143475" y="-2125807"/>
                <a:ext cx="983634" cy="70711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28" extrusionOk="0">
                    <a:moveTo>
                      <a:pt x="422" y="0"/>
                    </a:moveTo>
                    <a:cubicBezTo>
                      <a:pt x="195" y="0"/>
                      <a:pt x="1" y="184"/>
                      <a:pt x="1" y="410"/>
                    </a:cubicBezTo>
                    <a:lnTo>
                      <a:pt x="1" y="518"/>
                    </a:lnTo>
                    <a:cubicBezTo>
                      <a:pt x="1" y="745"/>
                      <a:pt x="195" y="928"/>
                      <a:pt x="422" y="928"/>
                    </a:cubicBezTo>
                    <a:lnTo>
                      <a:pt x="12487" y="928"/>
                    </a:lnTo>
                    <a:cubicBezTo>
                      <a:pt x="12724" y="928"/>
                      <a:pt x="12908" y="745"/>
                      <a:pt x="12908" y="518"/>
                    </a:cubicBezTo>
                    <a:lnTo>
                      <a:pt x="12908" y="410"/>
                    </a:lnTo>
                    <a:cubicBezTo>
                      <a:pt x="12908" y="184"/>
                      <a:pt x="12724" y="0"/>
                      <a:pt x="124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8"/>
              <p:cNvSpPr/>
              <p:nvPr/>
            </p:nvSpPr>
            <p:spPr>
              <a:xfrm>
                <a:off x="2143475" y="-2523478"/>
                <a:ext cx="983634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12909" h="940" extrusionOk="0">
                    <a:moveTo>
                      <a:pt x="422" y="1"/>
                    </a:moveTo>
                    <a:cubicBezTo>
                      <a:pt x="195" y="1"/>
                      <a:pt x="1" y="195"/>
                      <a:pt x="1" y="422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12487" y="939"/>
                    </a:lnTo>
                    <a:cubicBezTo>
                      <a:pt x="12724" y="939"/>
                      <a:pt x="12908" y="745"/>
                      <a:pt x="12908" y="518"/>
                    </a:cubicBezTo>
                    <a:lnTo>
                      <a:pt x="12908" y="422"/>
                    </a:lnTo>
                    <a:cubicBezTo>
                      <a:pt x="12908" y="195"/>
                      <a:pt x="12724" y="1"/>
                      <a:pt x="124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8"/>
              <p:cNvSpPr/>
              <p:nvPr/>
            </p:nvSpPr>
            <p:spPr>
              <a:xfrm>
                <a:off x="2205194" y="-3000318"/>
                <a:ext cx="858593" cy="1282937"/>
              </a:xfrm>
              <a:custGeom>
                <a:avLst/>
                <a:gdLst/>
                <a:ahLst/>
                <a:cxnLst/>
                <a:rect l="l" t="t" r="r" b="b"/>
                <a:pathLst>
                  <a:path w="11268" h="16837" extrusionOk="0">
                    <a:moveTo>
                      <a:pt x="4119" y="695"/>
                    </a:moveTo>
                    <a:cubicBezTo>
                      <a:pt x="4367" y="695"/>
                      <a:pt x="4604" y="728"/>
                      <a:pt x="4841" y="760"/>
                    </a:cubicBezTo>
                    <a:cubicBezTo>
                      <a:pt x="3655" y="1385"/>
                      <a:pt x="2728" y="2442"/>
                      <a:pt x="2329" y="3800"/>
                    </a:cubicBezTo>
                    <a:cubicBezTo>
                      <a:pt x="2038" y="4760"/>
                      <a:pt x="2145" y="5860"/>
                      <a:pt x="2145" y="6852"/>
                    </a:cubicBezTo>
                    <a:lnTo>
                      <a:pt x="2145" y="15910"/>
                    </a:lnTo>
                    <a:lnTo>
                      <a:pt x="2145" y="16319"/>
                    </a:lnTo>
                    <a:lnTo>
                      <a:pt x="571" y="16319"/>
                    </a:lnTo>
                    <a:lnTo>
                      <a:pt x="571" y="9009"/>
                    </a:lnTo>
                    <a:lnTo>
                      <a:pt x="571" y="5375"/>
                    </a:lnTo>
                    <a:cubicBezTo>
                      <a:pt x="571" y="3445"/>
                      <a:pt x="1542" y="1763"/>
                      <a:pt x="3321" y="954"/>
                    </a:cubicBezTo>
                    <a:cubicBezTo>
                      <a:pt x="3580" y="835"/>
                      <a:pt x="3849" y="749"/>
                      <a:pt x="4119" y="695"/>
                    </a:cubicBezTo>
                    <a:close/>
                    <a:moveTo>
                      <a:pt x="5391" y="1061"/>
                    </a:moveTo>
                    <a:lnTo>
                      <a:pt x="5391" y="15920"/>
                    </a:lnTo>
                    <a:lnTo>
                      <a:pt x="5391" y="16319"/>
                    </a:lnTo>
                    <a:lnTo>
                      <a:pt x="2663" y="16319"/>
                    </a:lnTo>
                    <a:lnTo>
                      <a:pt x="2663" y="9009"/>
                    </a:lnTo>
                    <a:lnTo>
                      <a:pt x="2663" y="5375"/>
                    </a:lnTo>
                    <a:cubicBezTo>
                      <a:pt x="2663" y="3488"/>
                      <a:pt x="3633" y="1827"/>
                      <a:pt x="5391" y="1061"/>
                    </a:cubicBezTo>
                    <a:close/>
                    <a:moveTo>
                      <a:pt x="5919" y="1083"/>
                    </a:moveTo>
                    <a:cubicBezTo>
                      <a:pt x="7494" y="1773"/>
                      <a:pt x="8637" y="3294"/>
                      <a:pt x="8637" y="5137"/>
                    </a:cubicBezTo>
                    <a:lnTo>
                      <a:pt x="8637" y="7855"/>
                    </a:lnTo>
                    <a:lnTo>
                      <a:pt x="8637" y="16319"/>
                    </a:lnTo>
                    <a:lnTo>
                      <a:pt x="5919" y="16319"/>
                    </a:lnTo>
                    <a:lnTo>
                      <a:pt x="5919" y="1342"/>
                    </a:lnTo>
                    <a:lnTo>
                      <a:pt x="5919" y="1083"/>
                    </a:lnTo>
                    <a:close/>
                    <a:moveTo>
                      <a:pt x="7160" y="695"/>
                    </a:moveTo>
                    <a:cubicBezTo>
                      <a:pt x="7915" y="857"/>
                      <a:pt x="8605" y="1212"/>
                      <a:pt x="9197" y="1730"/>
                    </a:cubicBezTo>
                    <a:cubicBezTo>
                      <a:pt x="10146" y="2549"/>
                      <a:pt x="10685" y="3747"/>
                      <a:pt x="10740" y="4986"/>
                    </a:cubicBezTo>
                    <a:cubicBezTo>
                      <a:pt x="10750" y="5256"/>
                      <a:pt x="10740" y="5537"/>
                      <a:pt x="10740" y="5795"/>
                    </a:cubicBezTo>
                    <a:lnTo>
                      <a:pt x="10740" y="14863"/>
                    </a:lnTo>
                    <a:lnTo>
                      <a:pt x="10740" y="16319"/>
                    </a:lnTo>
                    <a:lnTo>
                      <a:pt x="9165" y="16319"/>
                    </a:lnTo>
                    <a:lnTo>
                      <a:pt x="9165" y="9009"/>
                    </a:lnTo>
                    <a:lnTo>
                      <a:pt x="9165" y="5375"/>
                    </a:lnTo>
                    <a:cubicBezTo>
                      <a:pt x="9165" y="3661"/>
                      <a:pt x="8486" y="2161"/>
                      <a:pt x="7105" y="1126"/>
                    </a:cubicBezTo>
                    <a:cubicBezTo>
                      <a:pt x="6911" y="986"/>
                      <a:pt x="6707" y="857"/>
                      <a:pt x="6491" y="749"/>
                    </a:cubicBezTo>
                    <a:cubicBezTo>
                      <a:pt x="6717" y="716"/>
                      <a:pt x="6933" y="706"/>
                      <a:pt x="7160" y="695"/>
                    </a:cubicBezTo>
                    <a:close/>
                    <a:moveTo>
                      <a:pt x="5620" y="1"/>
                    </a:moveTo>
                    <a:cubicBezTo>
                      <a:pt x="5087" y="1"/>
                      <a:pt x="4557" y="58"/>
                      <a:pt x="4054" y="167"/>
                    </a:cubicBezTo>
                    <a:cubicBezTo>
                      <a:pt x="4022" y="177"/>
                      <a:pt x="3990" y="177"/>
                      <a:pt x="3968" y="189"/>
                    </a:cubicBezTo>
                    <a:cubicBezTo>
                      <a:pt x="3903" y="210"/>
                      <a:pt x="3839" y="220"/>
                      <a:pt x="3774" y="232"/>
                    </a:cubicBezTo>
                    <a:cubicBezTo>
                      <a:pt x="1574" y="814"/>
                      <a:pt x="75" y="2906"/>
                      <a:pt x="43" y="5137"/>
                    </a:cubicBezTo>
                    <a:cubicBezTo>
                      <a:pt x="0" y="7660"/>
                      <a:pt x="43" y="10184"/>
                      <a:pt x="43" y="12707"/>
                    </a:cubicBezTo>
                    <a:lnTo>
                      <a:pt x="43" y="16578"/>
                    </a:lnTo>
                    <a:cubicBezTo>
                      <a:pt x="43" y="16718"/>
                      <a:pt x="161" y="16837"/>
                      <a:pt x="302" y="16837"/>
                    </a:cubicBezTo>
                    <a:lnTo>
                      <a:pt x="10998" y="16837"/>
                    </a:lnTo>
                    <a:cubicBezTo>
                      <a:pt x="11085" y="16837"/>
                      <a:pt x="11138" y="16815"/>
                      <a:pt x="11181" y="16772"/>
                    </a:cubicBezTo>
                    <a:cubicBezTo>
                      <a:pt x="11181" y="16772"/>
                      <a:pt x="11181" y="16761"/>
                      <a:pt x="11192" y="16761"/>
                    </a:cubicBezTo>
                    <a:lnTo>
                      <a:pt x="11192" y="16751"/>
                    </a:lnTo>
                    <a:cubicBezTo>
                      <a:pt x="11236" y="16707"/>
                      <a:pt x="11267" y="16653"/>
                      <a:pt x="11267" y="16578"/>
                    </a:cubicBezTo>
                    <a:lnTo>
                      <a:pt x="11267" y="9009"/>
                    </a:lnTo>
                    <a:lnTo>
                      <a:pt x="11267" y="5375"/>
                    </a:lnTo>
                    <a:cubicBezTo>
                      <a:pt x="11267" y="3682"/>
                      <a:pt x="10599" y="2075"/>
                      <a:pt x="9197" y="1051"/>
                    </a:cubicBezTo>
                    <a:cubicBezTo>
                      <a:pt x="8669" y="663"/>
                      <a:pt x="8044" y="393"/>
                      <a:pt x="7386" y="220"/>
                    </a:cubicBezTo>
                    <a:cubicBezTo>
                      <a:pt x="7354" y="189"/>
                      <a:pt x="7299" y="167"/>
                      <a:pt x="7224" y="167"/>
                    </a:cubicBezTo>
                    <a:lnTo>
                      <a:pt x="7170" y="167"/>
                    </a:lnTo>
                    <a:cubicBezTo>
                      <a:pt x="6665" y="55"/>
                      <a:pt x="6141" y="1"/>
                      <a:pt x="5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8"/>
              <p:cNvSpPr/>
              <p:nvPr/>
            </p:nvSpPr>
            <p:spPr>
              <a:xfrm>
                <a:off x="2497638" y="-3234090"/>
                <a:ext cx="275302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612" extrusionOk="0">
                    <a:moveTo>
                      <a:pt x="1812" y="593"/>
                    </a:moveTo>
                    <a:cubicBezTo>
                      <a:pt x="2481" y="593"/>
                      <a:pt x="3020" y="1132"/>
                      <a:pt x="3020" y="1812"/>
                    </a:cubicBezTo>
                    <a:cubicBezTo>
                      <a:pt x="3020" y="2480"/>
                      <a:pt x="2481" y="3019"/>
                      <a:pt x="1812" y="3019"/>
                    </a:cubicBezTo>
                    <a:cubicBezTo>
                      <a:pt x="1132" y="3019"/>
                      <a:pt x="593" y="2480"/>
                      <a:pt x="593" y="1812"/>
                    </a:cubicBezTo>
                    <a:cubicBezTo>
                      <a:pt x="593" y="1132"/>
                      <a:pt x="1132" y="593"/>
                      <a:pt x="1812" y="593"/>
                    </a:cubicBezTo>
                    <a:close/>
                    <a:moveTo>
                      <a:pt x="1812" y="0"/>
                    </a:moveTo>
                    <a:cubicBezTo>
                      <a:pt x="809" y="0"/>
                      <a:pt x="1" y="808"/>
                      <a:pt x="1" y="1812"/>
                    </a:cubicBezTo>
                    <a:cubicBezTo>
                      <a:pt x="1" y="2804"/>
                      <a:pt x="809" y="3612"/>
                      <a:pt x="1812" y="3612"/>
                    </a:cubicBezTo>
                    <a:cubicBezTo>
                      <a:pt x="2804" y="3612"/>
                      <a:pt x="3612" y="2804"/>
                      <a:pt x="3612" y="1812"/>
                    </a:cubicBezTo>
                    <a:cubicBezTo>
                      <a:pt x="3612" y="808"/>
                      <a:pt x="2804" y="0"/>
                      <a:pt x="1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>
                <a:off x="2143475" y="-3096098"/>
                <a:ext cx="354242" cy="1064022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13964" extrusionOk="0">
                    <a:moveTo>
                      <a:pt x="853" y="13662"/>
                    </a:moveTo>
                    <a:lnTo>
                      <a:pt x="853" y="13662"/>
                    </a:lnTo>
                    <a:lnTo>
                      <a:pt x="853" y="13964"/>
                    </a:lnTo>
                    <a:lnTo>
                      <a:pt x="853" y="13662"/>
                    </a:lnTo>
                    <a:close/>
                    <a:moveTo>
                      <a:pt x="842" y="11171"/>
                    </a:moveTo>
                    <a:cubicBezTo>
                      <a:pt x="842" y="11689"/>
                      <a:pt x="853" y="12207"/>
                      <a:pt x="853" y="12734"/>
                    </a:cubicBezTo>
                    <a:lnTo>
                      <a:pt x="422" y="12734"/>
                    </a:lnTo>
                    <a:cubicBezTo>
                      <a:pt x="195" y="12734"/>
                      <a:pt x="1" y="12918"/>
                      <a:pt x="1" y="13144"/>
                    </a:cubicBezTo>
                    <a:lnTo>
                      <a:pt x="1" y="13144"/>
                    </a:lnTo>
                    <a:cubicBezTo>
                      <a:pt x="1" y="12918"/>
                      <a:pt x="195" y="12734"/>
                      <a:pt x="422" y="12734"/>
                    </a:cubicBezTo>
                    <a:lnTo>
                      <a:pt x="853" y="12734"/>
                    </a:lnTo>
                    <a:cubicBezTo>
                      <a:pt x="853" y="12207"/>
                      <a:pt x="842" y="11689"/>
                      <a:pt x="842" y="11171"/>
                    </a:cubicBezTo>
                    <a:close/>
                    <a:moveTo>
                      <a:pt x="1381" y="6632"/>
                    </a:moveTo>
                    <a:lnTo>
                      <a:pt x="1381" y="6632"/>
                    </a:lnTo>
                    <a:lnTo>
                      <a:pt x="1381" y="7516"/>
                    </a:lnTo>
                    <a:lnTo>
                      <a:pt x="2945" y="7516"/>
                    </a:lnTo>
                    <a:cubicBezTo>
                      <a:pt x="2945" y="7354"/>
                      <a:pt x="2934" y="7203"/>
                      <a:pt x="2934" y="7041"/>
                    </a:cubicBezTo>
                    <a:cubicBezTo>
                      <a:pt x="2934" y="7203"/>
                      <a:pt x="2945" y="7354"/>
                      <a:pt x="2945" y="7516"/>
                    </a:cubicBezTo>
                    <a:lnTo>
                      <a:pt x="1381" y="7516"/>
                    </a:lnTo>
                    <a:lnTo>
                      <a:pt x="1381" y="6632"/>
                    </a:lnTo>
                    <a:close/>
                    <a:moveTo>
                      <a:pt x="3128" y="5068"/>
                    </a:moveTo>
                    <a:lnTo>
                      <a:pt x="3128" y="5068"/>
                    </a:lnTo>
                    <a:lnTo>
                      <a:pt x="3128" y="5068"/>
                    </a:lnTo>
                    <a:close/>
                    <a:moveTo>
                      <a:pt x="4649" y="33"/>
                    </a:moveTo>
                    <a:lnTo>
                      <a:pt x="4649" y="33"/>
                    </a:lnTo>
                    <a:lnTo>
                      <a:pt x="4649" y="33"/>
                    </a:lnTo>
                    <a:close/>
                    <a:moveTo>
                      <a:pt x="4649" y="33"/>
                    </a:moveTo>
                    <a:lnTo>
                      <a:pt x="4649" y="33"/>
                    </a:lnTo>
                    <a:lnTo>
                      <a:pt x="4649" y="33"/>
                    </a:lnTo>
                    <a:close/>
                    <a:moveTo>
                      <a:pt x="4649" y="22"/>
                    </a:moveTo>
                    <a:lnTo>
                      <a:pt x="4649" y="22"/>
                    </a:lnTo>
                    <a:lnTo>
                      <a:pt x="4649" y="22"/>
                    </a:lnTo>
                    <a:close/>
                    <a:moveTo>
                      <a:pt x="4649" y="11"/>
                    </a:moveTo>
                    <a:lnTo>
                      <a:pt x="4649" y="22"/>
                    </a:lnTo>
                    <a:lnTo>
                      <a:pt x="4649" y="11"/>
                    </a:lnTo>
                    <a:close/>
                    <a:moveTo>
                      <a:pt x="4649" y="11"/>
                    </a:moveTo>
                    <a:lnTo>
                      <a:pt x="4649" y="11"/>
                    </a:lnTo>
                    <a:lnTo>
                      <a:pt x="4649" y="11"/>
                    </a:lnTo>
                    <a:close/>
                    <a:moveTo>
                      <a:pt x="4649" y="1"/>
                    </a:moveTo>
                    <a:lnTo>
                      <a:pt x="46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8"/>
              <p:cNvSpPr/>
              <p:nvPr/>
            </p:nvSpPr>
            <p:spPr>
              <a:xfrm>
                <a:off x="2143475" y="-1752824"/>
                <a:ext cx="492312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940" extrusionOk="0">
                    <a:moveTo>
                      <a:pt x="422" y="1"/>
                    </a:moveTo>
                    <a:cubicBezTo>
                      <a:pt x="195" y="1"/>
                      <a:pt x="1" y="184"/>
                      <a:pt x="1" y="411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6460" y="939"/>
                    </a:lnTo>
                    <a:lnTo>
                      <a:pt x="6460" y="465"/>
                    </a:lnTo>
                    <a:lnTo>
                      <a:pt x="1112" y="465"/>
                    </a:lnTo>
                    <a:cubicBezTo>
                      <a:pt x="971" y="465"/>
                      <a:pt x="853" y="346"/>
                      <a:pt x="853" y="206"/>
                    </a:cubicBez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8"/>
              <p:cNvSpPr/>
              <p:nvPr/>
            </p:nvSpPr>
            <p:spPr>
              <a:xfrm>
                <a:off x="2143475" y="-2125807"/>
                <a:ext cx="472577" cy="70711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928" extrusionOk="0">
                    <a:moveTo>
                      <a:pt x="422" y="0"/>
                    </a:moveTo>
                    <a:cubicBezTo>
                      <a:pt x="195" y="0"/>
                      <a:pt x="1" y="184"/>
                      <a:pt x="1" y="410"/>
                    </a:cubicBezTo>
                    <a:lnTo>
                      <a:pt x="1" y="518"/>
                    </a:lnTo>
                    <a:cubicBezTo>
                      <a:pt x="1" y="745"/>
                      <a:pt x="195" y="928"/>
                      <a:pt x="422" y="928"/>
                    </a:cubicBezTo>
                    <a:lnTo>
                      <a:pt x="853" y="928"/>
                    </a:lnTo>
                    <a:lnTo>
                      <a:pt x="853" y="0"/>
                    </a:lnTo>
                    <a:close/>
                    <a:moveTo>
                      <a:pt x="1381" y="0"/>
                    </a:moveTo>
                    <a:lnTo>
                      <a:pt x="1381" y="928"/>
                    </a:lnTo>
                    <a:lnTo>
                      <a:pt x="2955" y="928"/>
                    </a:lnTo>
                    <a:lnTo>
                      <a:pt x="2955" y="0"/>
                    </a:lnTo>
                    <a:close/>
                    <a:moveTo>
                      <a:pt x="3473" y="0"/>
                    </a:moveTo>
                    <a:lnTo>
                      <a:pt x="3473" y="928"/>
                    </a:lnTo>
                    <a:lnTo>
                      <a:pt x="6201" y="928"/>
                    </a:lnTo>
                    <a:lnTo>
                      <a:pt x="62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8"/>
              <p:cNvSpPr/>
              <p:nvPr/>
            </p:nvSpPr>
            <p:spPr>
              <a:xfrm>
                <a:off x="2143475" y="-2523478"/>
                <a:ext cx="472577" cy="71626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940" extrusionOk="0">
                    <a:moveTo>
                      <a:pt x="422" y="1"/>
                    </a:moveTo>
                    <a:cubicBezTo>
                      <a:pt x="195" y="1"/>
                      <a:pt x="1" y="195"/>
                      <a:pt x="1" y="422"/>
                    </a:cubicBezTo>
                    <a:lnTo>
                      <a:pt x="1" y="518"/>
                    </a:lnTo>
                    <a:cubicBezTo>
                      <a:pt x="1" y="745"/>
                      <a:pt x="195" y="939"/>
                      <a:pt x="422" y="939"/>
                    </a:cubicBezTo>
                    <a:lnTo>
                      <a:pt x="832" y="939"/>
                    </a:lnTo>
                    <a:cubicBezTo>
                      <a:pt x="832" y="626"/>
                      <a:pt x="842" y="314"/>
                      <a:pt x="842" y="1"/>
                    </a:cubicBezTo>
                    <a:close/>
                    <a:moveTo>
                      <a:pt x="1381" y="1"/>
                    </a:moveTo>
                    <a:lnTo>
                      <a:pt x="1381" y="939"/>
                    </a:lnTo>
                    <a:lnTo>
                      <a:pt x="2955" y="939"/>
                    </a:lnTo>
                    <a:lnTo>
                      <a:pt x="2955" y="594"/>
                    </a:lnTo>
                    <a:cubicBezTo>
                      <a:pt x="2955" y="400"/>
                      <a:pt x="2945" y="206"/>
                      <a:pt x="2945" y="1"/>
                    </a:cubicBezTo>
                    <a:close/>
                    <a:moveTo>
                      <a:pt x="3473" y="1"/>
                    </a:moveTo>
                    <a:lnTo>
                      <a:pt x="3473" y="939"/>
                    </a:lnTo>
                    <a:lnTo>
                      <a:pt x="6201" y="939"/>
                    </a:lnTo>
                    <a:lnTo>
                      <a:pt x="62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2206795" y="-2992546"/>
                <a:ext cx="428992" cy="1275165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16735" extrusionOk="0">
                    <a:moveTo>
                      <a:pt x="4098" y="593"/>
                    </a:moveTo>
                    <a:cubicBezTo>
                      <a:pt x="4346" y="593"/>
                      <a:pt x="4583" y="626"/>
                      <a:pt x="4820" y="658"/>
                    </a:cubicBezTo>
                    <a:cubicBezTo>
                      <a:pt x="3634" y="1283"/>
                      <a:pt x="2707" y="2340"/>
                      <a:pt x="2308" y="3698"/>
                    </a:cubicBezTo>
                    <a:cubicBezTo>
                      <a:pt x="2308" y="3698"/>
                      <a:pt x="2297" y="3698"/>
                      <a:pt x="2297" y="3709"/>
                    </a:cubicBezTo>
                    <a:cubicBezTo>
                      <a:pt x="2114" y="4324"/>
                      <a:pt x="2103" y="5003"/>
                      <a:pt x="2103" y="5682"/>
                    </a:cubicBezTo>
                    <a:cubicBezTo>
                      <a:pt x="2103" y="5844"/>
                      <a:pt x="2114" y="5995"/>
                      <a:pt x="2114" y="6157"/>
                    </a:cubicBezTo>
                    <a:cubicBezTo>
                      <a:pt x="2114" y="6362"/>
                      <a:pt x="2124" y="6556"/>
                      <a:pt x="2124" y="6750"/>
                    </a:cubicBezTo>
                    <a:lnTo>
                      <a:pt x="2124" y="7095"/>
                    </a:lnTo>
                    <a:lnTo>
                      <a:pt x="2124" y="11375"/>
                    </a:lnTo>
                    <a:lnTo>
                      <a:pt x="2124" y="12303"/>
                    </a:lnTo>
                    <a:lnTo>
                      <a:pt x="2124" y="15808"/>
                    </a:lnTo>
                    <a:lnTo>
                      <a:pt x="2124" y="16217"/>
                    </a:lnTo>
                    <a:lnTo>
                      <a:pt x="550" y="16217"/>
                    </a:lnTo>
                    <a:lnTo>
                      <a:pt x="550" y="12303"/>
                    </a:lnTo>
                    <a:lnTo>
                      <a:pt x="550" y="11375"/>
                    </a:lnTo>
                    <a:lnTo>
                      <a:pt x="550" y="8907"/>
                    </a:lnTo>
                    <a:lnTo>
                      <a:pt x="550" y="7095"/>
                    </a:lnTo>
                    <a:lnTo>
                      <a:pt x="550" y="6157"/>
                    </a:lnTo>
                    <a:lnTo>
                      <a:pt x="550" y="5273"/>
                    </a:lnTo>
                    <a:cubicBezTo>
                      <a:pt x="550" y="3343"/>
                      <a:pt x="1521" y="1661"/>
                      <a:pt x="3300" y="852"/>
                    </a:cubicBezTo>
                    <a:cubicBezTo>
                      <a:pt x="3559" y="733"/>
                      <a:pt x="3828" y="647"/>
                      <a:pt x="4098" y="593"/>
                    </a:cubicBezTo>
                    <a:close/>
                    <a:moveTo>
                      <a:pt x="5370" y="959"/>
                    </a:moveTo>
                    <a:lnTo>
                      <a:pt x="5370" y="6157"/>
                    </a:lnTo>
                    <a:lnTo>
                      <a:pt x="5370" y="7095"/>
                    </a:lnTo>
                    <a:lnTo>
                      <a:pt x="5370" y="11375"/>
                    </a:lnTo>
                    <a:lnTo>
                      <a:pt x="5370" y="12303"/>
                    </a:lnTo>
                    <a:lnTo>
                      <a:pt x="5370" y="15818"/>
                    </a:lnTo>
                    <a:lnTo>
                      <a:pt x="5370" y="16217"/>
                    </a:lnTo>
                    <a:lnTo>
                      <a:pt x="2642" y="16217"/>
                    </a:lnTo>
                    <a:lnTo>
                      <a:pt x="2642" y="12303"/>
                    </a:lnTo>
                    <a:lnTo>
                      <a:pt x="2642" y="11375"/>
                    </a:lnTo>
                    <a:lnTo>
                      <a:pt x="2642" y="8907"/>
                    </a:lnTo>
                    <a:lnTo>
                      <a:pt x="2642" y="7095"/>
                    </a:lnTo>
                    <a:lnTo>
                      <a:pt x="2642" y="6157"/>
                    </a:lnTo>
                    <a:lnTo>
                      <a:pt x="2642" y="5273"/>
                    </a:lnTo>
                    <a:cubicBezTo>
                      <a:pt x="2642" y="3386"/>
                      <a:pt x="3612" y="1725"/>
                      <a:pt x="5370" y="959"/>
                    </a:cubicBezTo>
                    <a:close/>
                    <a:moveTo>
                      <a:pt x="4432" y="0"/>
                    </a:moveTo>
                    <a:cubicBezTo>
                      <a:pt x="4302" y="22"/>
                      <a:pt x="4163" y="43"/>
                      <a:pt x="4033" y="65"/>
                    </a:cubicBezTo>
                    <a:cubicBezTo>
                      <a:pt x="4001" y="75"/>
                      <a:pt x="3969" y="75"/>
                      <a:pt x="3947" y="87"/>
                    </a:cubicBezTo>
                    <a:cubicBezTo>
                      <a:pt x="3882" y="108"/>
                      <a:pt x="3818" y="118"/>
                      <a:pt x="3753" y="130"/>
                    </a:cubicBezTo>
                    <a:cubicBezTo>
                      <a:pt x="1553" y="712"/>
                      <a:pt x="54" y="2804"/>
                      <a:pt x="22" y="5035"/>
                    </a:cubicBezTo>
                    <a:cubicBezTo>
                      <a:pt x="11" y="5413"/>
                      <a:pt x="11" y="5780"/>
                      <a:pt x="11" y="6157"/>
                    </a:cubicBezTo>
                    <a:cubicBezTo>
                      <a:pt x="11" y="6470"/>
                      <a:pt x="1" y="6782"/>
                      <a:pt x="1" y="7095"/>
                    </a:cubicBezTo>
                    <a:cubicBezTo>
                      <a:pt x="1" y="8001"/>
                      <a:pt x="11" y="8907"/>
                      <a:pt x="11" y="9812"/>
                    </a:cubicBezTo>
                    <a:cubicBezTo>
                      <a:pt x="11" y="10330"/>
                      <a:pt x="22" y="10848"/>
                      <a:pt x="22" y="11375"/>
                    </a:cubicBezTo>
                    <a:lnTo>
                      <a:pt x="22" y="12303"/>
                    </a:lnTo>
                    <a:lnTo>
                      <a:pt x="22" y="12605"/>
                    </a:lnTo>
                    <a:lnTo>
                      <a:pt x="22" y="16271"/>
                    </a:lnTo>
                    <a:lnTo>
                      <a:pt x="22" y="16476"/>
                    </a:lnTo>
                    <a:cubicBezTo>
                      <a:pt x="22" y="16616"/>
                      <a:pt x="140" y="16735"/>
                      <a:pt x="281" y="16735"/>
                    </a:cubicBezTo>
                    <a:lnTo>
                      <a:pt x="5629" y="16735"/>
                    </a:lnTo>
                    <a:lnTo>
                      <a:pt x="5629" y="442"/>
                    </a:lnTo>
                    <a:cubicBezTo>
                      <a:pt x="5165" y="442"/>
                      <a:pt x="4745" y="281"/>
                      <a:pt x="4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2497638" y="-3234090"/>
                <a:ext cx="138146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612" extrusionOk="0">
                    <a:moveTo>
                      <a:pt x="1812" y="0"/>
                    </a:moveTo>
                    <a:cubicBezTo>
                      <a:pt x="809" y="0"/>
                      <a:pt x="1" y="808"/>
                      <a:pt x="1" y="1812"/>
                    </a:cubicBezTo>
                    <a:lnTo>
                      <a:pt x="1" y="1822"/>
                    </a:lnTo>
                    <a:lnTo>
                      <a:pt x="1" y="1833"/>
                    </a:lnTo>
                    <a:lnTo>
                      <a:pt x="1" y="1844"/>
                    </a:lnTo>
                    <a:cubicBezTo>
                      <a:pt x="11" y="2372"/>
                      <a:pt x="248" y="2847"/>
                      <a:pt x="615" y="3170"/>
                    </a:cubicBezTo>
                    <a:cubicBezTo>
                      <a:pt x="928" y="3451"/>
                      <a:pt x="1348" y="3612"/>
                      <a:pt x="1812" y="3612"/>
                    </a:cubicBezTo>
                    <a:lnTo>
                      <a:pt x="1812" y="3019"/>
                    </a:lnTo>
                    <a:cubicBezTo>
                      <a:pt x="1132" y="3019"/>
                      <a:pt x="593" y="2480"/>
                      <a:pt x="593" y="1812"/>
                    </a:cubicBezTo>
                    <a:cubicBezTo>
                      <a:pt x="593" y="1132"/>
                      <a:pt x="1132" y="593"/>
                      <a:pt x="1812" y="593"/>
                    </a:cubicBez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1" name="Google Shape;1101;p48"/>
          <p:cNvGrpSpPr/>
          <p:nvPr/>
        </p:nvGrpSpPr>
        <p:grpSpPr>
          <a:xfrm rot="-1800044">
            <a:off x="771165" y="625849"/>
            <a:ext cx="831667" cy="614093"/>
            <a:chOff x="2304975" y="-1406686"/>
            <a:chExt cx="831686" cy="614106"/>
          </a:xfrm>
        </p:grpSpPr>
        <p:sp>
          <p:nvSpPr>
            <p:cNvPr id="1102" name="Google Shape;1102;p48"/>
            <p:cNvSpPr/>
            <p:nvPr/>
          </p:nvSpPr>
          <p:spPr>
            <a:xfrm>
              <a:off x="2304975" y="-1406675"/>
              <a:ext cx="831686" cy="614096"/>
            </a:xfrm>
            <a:custGeom>
              <a:avLst/>
              <a:gdLst/>
              <a:ahLst/>
              <a:cxnLst/>
              <a:rect l="l" t="t" r="r" b="b"/>
              <a:pathLst>
                <a:path w="15247" h="11258" extrusionOk="0">
                  <a:moveTo>
                    <a:pt x="8141" y="4626"/>
                  </a:moveTo>
                  <a:cubicBezTo>
                    <a:pt x="8540" y="4820"/>
                    <a:pt x="8809" y="5229"/>
                    <a:pt x="8809" y="5693"/>
                  </a:cubicBezTo>
                  <a:cubicBezTo>
                    <a:pt x="8809" y="5898"/>
                    <a:pt x="8756" y="6103"/>
                    <a:pt x="8658" y="6264"/>
                  </a:cubicBezTo>
                  <a:cubicBezTo>
                    <a:pt x="8335" y="6135"/>
                    <a:pt x="7990" y="6060"/>
                    <a:pt x="7623" y="6060"/>
                  </a:cubicBezTo>
                  <a:cubicBezTo>
                    <a:pt x="7256" y="6060"/>
                    <a:pt x="6911" y="6135"/>
                    <a:pt x="6588" y="6264"/>
                  </a:cubicBezTo>
                  <a:cubicBezTo>
                    <a:pt x="6534" y="6178"/>
                    <a:pt x="6502" y="6070"/>
                    <a:pt x="6470" y="5963"/>
                  </a:cubicBezTo>
                  <a:lnTo>
                    <a:pt x="6470" y="5952"/>
                  </a:lnTo>
                  <a:cubicBezTo>
                    <a:pt x="6470" y="5941"/>
                    <a:pt x="6459" y="5919"/>
                    <a:pt x="6459" y="5898"/>
                  </a:cubicBezTo>
                  <a:lnTo>
                    <a:pt x="6459" y="5876"/>
                  </a:lnTo>
                  <a:cubicBezTo>
                    <a:pt x="6459" y="5876"/>
                    <a:pt x="6459" y="5866"/>
                    <a:pt x="6448" y="5855"/>
                  </a:cubicBezTo>
                  <a:lnTo>
                    <a:pt x="6448" y="5823"/>
                  </a:lnTo>
                  <a:lnTo>
                    <a:pt x="6448" y="5812"/>
                  </a:lnTo>
                  <a:cubicBezTo>
                    <a:pt x="6448" y="5790"/>
                    <a:pt x="6448" y="5780"/>
                    <a:pt x="6437" y="5758"/>
                  </a:cubicBezTo>
                  <a:lnTo>
                    <a:pt x="6437" y="5747"/>
                  </a:lnTo>
                  <a:lnTo>
                    <a:pt x="6437" y="5693"/>
                  </a:lnTo>
                  <a:lnTo>
                    <a:pt x="6437" y="5639"/>
                  </a:lnTo>
                  <a:cubicBezTo>
                    <a:pt x="6437" y="5629"/>
                    <a:pt x="6437" y="5629"/>
                    <a:pt x="6448" y="5618"/>
                  </a:cubicBezTo>
                  <a:lnTo>
                    <a:pt x="6448" y="5574"/>
                  </a:lnTo>
                  <a:lnTo>
                    <a:pt x="6448" y="5564"/>
                  </a:lnTo>
                  <a:cubicBezTo>
                    <a:pt x="6448" y="5553"/>
                    <a:pt x="6448" y="5531"/>
                    <a:pt x="6459" y="5521"/>
                  </a:cubicBezTo>
                  <a:lnTo>
                    <a:pt x="6459" y="5499"/>
                  </a:lnTo>
                  <a:lnTo>
                    <a:pt x="6459" y="5467"/>
                  </a:lnTo>
                  <a:cubicBezTo>
                    <a:pt x="6459" y="5456"/>
                    <a:pt x="6470" y="5456"/>
                    <a:pt x="6470" y="5445"/>
                  </a:cubicBezTo>
                  <a:cubicBezTo>
                    <a:pt x="6470" y="5435"/>
                    <a:pt x="6470" y="5413"/>
                    <a:pt x="6480" y="5402"/>
                  </a:cubicBezTo>
                  <a:lnTo>
                    <a:pt x="6480" y="5380"/>
                  </a:lnTo>
                  <a:cubicBezTo>
                    <a:pt x="6480" y="5370"/>
                    <a:pt x="6491" y="5359"/>
                    <a:pt x="6491" y="5348"/>
                  </a:cubicBezTo>
                  <a:lnTo>
                    <a:pt x="6491" y="5337"/>
                  </a:lnTo>
                  <a:cubicBezTo>
                    <a:pt x="6502" y="5316"/>
                    <a:pt x="6502" y="5305"/>
                    <a:pt x="6513" y="5284"/>
                  </a:cubicBezTo>
                  <a:lnTo>
                    <a:pt x="6513" y="5272"/>
                  </a:lnTo>
                  <a:cubicBezTo>
                    <a:pt x="6523" y="5262"/>
                    <a:pt x="6523" y="5251"/>
                    <a:pt x="6534" y="5241"/>
                  </a:cubicBezTo>
                  <a:lnTo>
                    <a:pt x="6534" y="5219"/>
                  </a:lnTo>
                  <a:lnTo>
                    <a:pt x="6556" y="5197"/>
                  </a:lnTo>
                  <a:cubicBezTo>
                    <a:pt x="6556" y="5186"/>
                    <a:pt x="6556" y="5176"/>
                    <a:pt x="6566" y="5165"/>
                  </a:cubicBezTo>
                  <a:cubicBezTo>
                    <a:pt x="6566" y="5154"/>
                    <a:pt x="6578" y="5143"/>
                    <a:pt x="6578" y="5143"/>
                  </a:cubicBezTo>
                  <a:cubicBezTo>
                    <a:pt x="6578" y="5133"/>
                    <a:pt x="6588" y="5122"/>
                    <a:pt x="6588" y="5111"/>
                  </a:cubicBezTo>
                  <a:cubicBezTo>
                    <a:pt x="6599" y="5111"/>
                    <a:pt x="6599" y="5100"/>
                    <a:pt x="6599" y="5100"/>
                  </a:cubicBezTo>
                  <a:cubicBezTo>
                    <a:pt x="6609" y="5078"/>
                    <a:pt x="6621" y="5057"/>
                    <a:pt x="6631" y="5046"/>
                  </a:cubicBezTo>
                  <a:lnTo>
                    <a:pt x="6631" y="5035"/>
                  </a:lnTo>
                  <a:cubicBezTo>
                    <a:pt x="6642" y="5035"/>
                    <a:pt x="6653" y="5025"/>
                    <a:pt x="6653" y="5014"/>
                  </a:cubicBezTo>
                  <a:lnTo>
                    <a:pt x="6664" y="5003"/>
                  </a:lnTo>
                  <a:cubicBezTo>
                    <a:pt x="6685" y="4971"/>
                    <a:pt x="6707" y="4949"/>
                    <a:pt x="6728" y="4917"/>
                  </a:cubicBezTo>
                  <a:cubicBezTo>
                    <a:pt x="6825" y="4809"/>
                    <a:pt x="6944" y="4712"/>
                    <a:pt x="7074" y="4647"/>
                  </a:cubicBezTo>
                  <a:lnTo>
                    <a:pt x="7074" y="4896"/>
                  </a:lnTo>
                  <a:cubicBezTo>
                    <a:pt x="7074" y="5176"/>
                    <a:pt x="7300" y="5413"/>
                    <a:pt x="7591" y="5413"/>
                  </a:cubicBezTo>
                  <a:lnTo>
                    <a:pt x="7634" y="5413"/>
                  </a:lnTo>
                  <a:cubicBezTo>
                    <a:pt x="7915" y="5413"/>
                    <a:pt x="8141" y="5176"/>
                    <a:pt x="8141" y="4896"/>
                  </a:cubicBezTo>
                  <a:lnTo>
                    <a:pt x="8141" y="4626"/>
                  </a:lnTo>
                  <a:close/>
                  <a:moveTo>
                    <a:pt x="852" y="0"/>
                  </a:moveTo>
                  <a:cubicBezTo>
                    <a:pt x="377" y="0"/>
                    <a:pt x="0" y="388"/>
                    <a:pt x="0" y="863"/>
                  </a:cubicBezTo>
                  <a:lnTo>
                    <a:pt x="0" y="3019"/>
                  </a:lnTo>
                  <a:cubicBezTo>
                    <a:pt x="0" y="3483"/>
                    <a:pt x="377" y="3871"/>
                    <a:pt x="852" y="3871"/>
                  </a:cubicBezTo>
                  <a:lnTo>
                    <a:pt x="7074" y="3871"/>
                  </a:lnTo>
                  <a:lnTo>
                    <a:pt x="7074" y="3904"/>
                  </a:lnTo>
                  <a:cubicBezTo>
                    <a:pt x="6782" y="3990"/>
                    <a:pt x="6523" y="4151"/>
                    <a:pt x="6319" y="4356"/>
                  </a:cubicBezTo>
                  <a:lnTo>
                    <a:pt x="6221" y="4453"/>
                  </a:lnTo>
                  <a:lnTo>
                    <a:pt x="6221" y="4464"/>
                  </a:lnTo>
                  <a:cubicBezTo>
                    <a:pt x="6200" y="4475"/>
                    <a:pt x="6189" y="4496"/>
                    <a:pt x="6168" y="4507"/>
                  </a:cubicBezTo>
                  <a:lnTo>
                    <a:pt x="6168" y="4518"/>
                  </a:lnTo>
                  <a:cubicBezTo>
                    <a:pt x="6135" y="4550"/>
                    <a:pt x="6113" y="4594"/>
                    <a:pt x="6082" y="4626"/>
                  </a:cubicBezTo>
                  <a:lnTo>
                    <a:pt x="6082" y="4637"/>
                  </a:lnTo>
                  <a:cubicBezTo>
                    <a:pt x="6070" y="4647"/>
                    <a:pt x="6060" y="4669"/>
                    <a:pt x="6038" y="4690"/>
                  </a:cubicBezTo>
                  <a:lnTo>
                    <a:pt x="6038" y="4701"/>
                  </a:lnTo>
                  <a:cubicBezTo>
                    <a:pt x="6027" y="4712"/>
                    <a:pt x="6017" y="4733"/>
                    <a:pt x="6006" y="4755"/>
                  </a:cubicBezTo>
                  <a:cubicBezTo>
                    <a:pt x="5995" y="4776"/>
                    <a:pt x="5984" y="4798"/>
                    <a:pt x="5974" y="4809"/>
                  </a:cubicBezTo>
                  <a:cubicBezTo>
                    <a:pt x="5974" y="4820"/>
                    <a:pt x="5963" y="4820"/>
                    <a:pt x="5963" y="4820"/>
                  </a:cubicBezTo>
                  <a:lnTo>
                    <a:pt x="5931" y="4884"/>
                  </a:lnTo>
                  <a:cubicBezTo>
                    <a:pt x="5919" y="4906"/>
                    <a:pt x="5919" y="4927"/>
                    <a:pt x="5909" y="4949"/>
                  </a:cubicBezTo>
                  <a:lnTo>
                    <a:pt x="5898" y="4960"/>
                  </a:lnTo>
                  <a:cubicBezTo>
                    <a:pt x="5898" y="4971"/>
                    <a:pt x="5887" y="4992"/>
                    <a:pt x="5876" y="5014"/>
                  </a:cubicBezTo>
                  <a:lnTo>
                    <a:pt x="5876" y="5025"/>
                  </a:lnTo>
                  <a:cubicBezTo>
                    <a:pt x="5866" y="5046"/>
                    <a:pt x="5855" y="5068"/>
                    <a:pt x="5855" y="5090"/>
                  </a:cubicBezTo>
                  <a:cubicBezTo>
                    <a:pt x="5844" y="5111"/>
                    <a:pt x="5833" y="5133"/>
                    <a:pt x="5833" y="5154"/>
                  </a:cubicBezTo>
                  <a:cubicBezTo>
                    <a:pt x="5833" y="5154"/>
                    <a:pt x="5833" y="5165"/>
                    <a:pt x="5823" y="5165"/>
                  </a:cubicBezTo>
                  <a:cubicBezTo>
                    <a:pt x="5823" y="5186"/>
                    <a:pt x="5812" y="5208"/>
                    <a:pt x="5812" y="5229"/>
                  </a:cubicBezTo>
                  <a:lnTo>
                    <a:pt x="5812" y="5241"/>
                  </a:lnTo>
                  <a:cubicBezTo>
                    <a:pt x="5801" y="5262"/>
                    <a:pt x="5801" y="5284"/>
                    <a:pt x="5790" y="5305"/>
                  </a:cubicBezTo>
                  <a:lnTo>
                    <a:pt x="5790" y="5316"/>
                  </a:lnTo>
                  <a:cubicBezTo>
                    <a:pt x="5790" y="5337"/>
                    <a:pt x="5780" y="5359"/>
                    <a:pt x="5780" y="5380"/>
                  </a:cubicBezTo>
                  <a:lnTo>
                    <a:pt x="5780" y="5392"/>
                  </a:lnTo>
                  <a:cubicBezTo>
                    <a:pt x="5768" y="5413"/>
                    <a:pt x="5768" y="5435"/>
                    <a:pt x="5768" y="5456"/>
                  </a:cubicBezTo>
                  <a:lnTo>
                    <a:pt x="5768" y="5467"/>
                  </a:lnTo>
                  <a:cubicBezTo>
                    <a:pt x="5768" y="5488"/>
                    <a:pt x="5758" y="5510"/>
                    <a:pt x="5758" y="5531"/>
                  </a:cubicBezTo>
                  <a:lnTo>
                    <a:pt x="5758" y="5542"/>
                  </a:lnTo>
                  <a:lnTo>
                    <a:pt x="5758" y="5607"/>
                  </a:lnTo>
                  <a:lnTo>
                    <a:pt x="5758" y="5618"/>
                  </a:lnTo>
                  <a:cubicBezTo>
                    <a:pt x="5758" y="5639"/>
                    <a:pt x="5747" y="5672"/>
                    <a:pt x="5747" y="5693"/>
                  </a:cubicBezTo>
                  <a:cubicBezTo>
                    <a:pt x="5747" y="5715"/>
                    <a:pt x="5758" y="5725"/>
                    <a:pt x="5758" y="5747"/>
                  </a:cubicBezTo>
                  <a:lnTo>
                    <a:pt x="5758" y="5758"/>
                  </a:lnTo>
                  <a:lnTo>
                    <a:pt x="5758" y="5812"/>
                  </a:lnTo>
                  <a:lnTo>
                    <a:pt x="5758" y="5823"/>
                  </a:lnTo>
                  <a:cubicBezTo>
                    <a:pt x="5780" y="6114"/>
                    <a:pt x="5866" y="6384"/>
                    <a:pt x="6006" y="6621"/>
                  </a:cubicBezTo>
                  <a:cubicBezTo>
                    <a:pt x="5499" y="7030"/>
                    <a:pt x="5143" y="7613"/>
                    <a:pt x="5046" y="8270"/>
                  </a:cubicBezTo>
                  <a:lnTo>
                    <a:pt x="5046" y="8292"/>
                  </a:lnTo>
                  <a:cubicBezTo>
                    <a:pt x="5046" y="8303"/>
                    <a:pt x="5046" y="8324"/>
                    <a:pt x="5035" y="8346"/>
                  </a:cubicBezTo>
                  <a:lnTo>
                    <a:pt x="5035" y="8368"/>
                  </a:lnTo>
                  <a:lnTo>
                    <a:pt x="5035" y="8411"/>
                  </a:lnTo>
                  <a:lnTo>
                    <a:pt x="5035" y="8443"/>
                  </a:lnTo>
                  <a:cubicBezTo>
                    <a:pt x="5025" y="8454"/>
                    <a:pt x="5025" y="8475"/>
                    <a:pt x="5025" y="8486"/>
                  </a:cubicBezTo>
                  <a:lnTo>
                    <a:pt x="5025" y="8507"/>
                  </a:lnTo>
                  <a:lnTo>
                    <a:pt x="5025" y="8562"/>
                  </a:lnTo>
                  <a:lnTo>
                    <a:pt x="5025" y="8583"/>
                  </a:lnTo>
                  <a:lnTo>
                    <a:pt x="5025" y="8658"/>
                  </a:lnTo>
                  <a:lnTo>
                    <a:pt x="5025" y="8723"/>
                  </a:lnTo>
                  <a:lnTo>
                    <a:pt x="5025" y="8744"/>
                  </a:lnTo>
                  <a:lnTo>
                    <a:pt x="5025" y="8788"/>
                  </a:lnTo>
                  <a:lnTo>
                    <a:pt x="5025" y="8820"/>
                  </a:lnTo>
                  <a:lnTo>
                    <a:pt x="5025" y="8852"/>
                  </a:lnTo>
                  <a:cubicBezTo>
                    <a:pt x="5025" y="8874"/>
                    <a:pt x="5035" y="8885"/>
                    <a:pt x="5035" y="8895"/>
                  </a:cubicBezTo>
                  <a:lnTo>
                    <a:pt x="5035" y="8928"/>
                  </a:lnTo>
                  <a:lnTo>
                    <a:pt x="5035" y="8960"/>
                  </a:lnTo>
                  <a:cubicBezTo>
                    <a:pt x="5035" y="8971"/>
                    <a:pt x="5046" y="8982"/>
                    <a:pt x="5046" y="8993"/>
                  </a:cubicBezTo>
                  <a:lnTo>
                    <a:pt x="5046" y="9036"/>
                  </a:lnTo>
                  <a:lnTo>
                    <a:pt x="5046" y="9058"/>
                  </a:lnTo>
                  <a:cubicBezTo>
                    <a:pt x="5057" y="9068"/>
                    <a:pt x="5057" y="9079"/>
                    <a:pt x="5057" y="9101"/>
                  </a:cubicBezTo>
                  <a:lnTo>
                    <a:pt x="5057" y="9111"/>
                  </a:lnTo>
                  <a:cubicBezTo>
                    <a:pt x="5068" y="9133"/>
                    <a:pt x="5068" y="9154"/>
                    <a:pt x="5068" y="9165"/>
                  </a:cubicBezTo>
                  <a:cubicBezTo>
                    <a:pt x="5068" y="9176"/>
                    <a:pt x="5068" y="9176"/>
                    <a:pt x="5078" y="9176"/>
                  </a:cubicBezTo>
                  <a:cubicBezTo>
                    <a:pt x="5078" y="9197"/>
                    <a:pt x="5078" y="9219"/>
                    <a:pt x="5090" y="9230"/>
                  </a:cubicBezTo>
                  <a:lnTo>
                    <a:pt x="5090" y="9240"/>
                  </a:lnTo>
                  <a:cubicBezTo>
                    <a:pt x="5090" y="9262"/>
                    <a:pt x="5100" y="9284"/>
                    <a:pt x="5100" y="9305"/>
                  </a:cubicBezTo>
                  <a:cubicBezTo>
                    <a:pt x="5391" y="10427"/>
                    <a:pt x="6405" y="11257"/>
                    <a:pt x="7623" y="11257"/>
                  </a:cubicBezTo>
                  <a:cubicBezTo>
                    <a:pt x="9058" y="11257"/>
                    <a:pt x="10222" y="10093"/>
                    <a:pt x="10222" y="8658"/>
                  </a:cubicBezTo>
                  <a:cubicBezTo>
                    <a:pt x="10222" y="7839"/>
                    <a:pt x="9844" y="7095"/>
                    <a:pt x="9240" y="6621"/>
                  </a:cubicBezTo>
                  <a:cubicBezTo>
                    <a:pt x="9403" y="6351"/>
                    <a:pt x="9489" y="6027"/>
                    <a:pt x="9489" y="5693"/>
                  </a:cubicBezTo>
                  <a:cubicBezTo>
                    <a:pt x="9489" y="4841"/>
                    <a:pt x="8928" y="4119"/>
                    <a:pt x="8141" y="3892"/>
                  </a:cubicBezTo>
                  <a:lnTo>
                    <a:pt x="8141" y="3871"/>
                  </a:lnTo>
                  <a:lnTo>
                    <a:pt x="14394" y="3871"/>
                  </a:lnTo>
                  <a:cubicBezTo>
                    <a:pt x="14859" y="3871"/>
                    <a:pt x="15247" y="3483"/>
                    <a:pt x="15247" y="3019"/>
                  </a:cubicBezTo>
                  <a:lnTo>
                    <a:pt x="15247" y="863"/>
                  </a:lnTo>
                  <a:cubicBezTo>
                    <a:pt x="15247" y="388"/>
                    <a:pt x="14859" y="0"/>
                    <a:pt x="14394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2304975" y="-1406686"/>
              <a:ext cx="831686" cy="614091"/>
              <a:chOff x="2304975" y="-1406686"/>
              <a:chExt cx="831686" cy="614091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2304975" y="-1406686"/>
                <a:ext cx="831686" cy="211208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3872" extrusionOk="0">
                    <a:moveTo>
                      <a:pt x="852" y="1"/>
                    </a:moveTo>
                    <a:cubicBezTo>
                      <a:pt x="377" y="1"/>
                      <a:pt x="0" y="389"/>
                      <a:pt x="0" y="863"/>
                    </a:cubicBezTo>
                    <a:lnTo>
                      <a:pt x="0" y="3008"/>
                    </a:lnTo>
                    <a:cubicBezTo>
                      <a:pt x="0" y="3483"/>
                      <a:pt x="377" y="3871"/>
                      <a:pt x="852" y="3871"/>
                    </a:cubicBezTo>
                    <a:lnTo>
                      <a:pt x="14394" y="3871"/>
                    </a:lnTo>
                    <a:cubicBezTo>
                      <a:pt x="14859" y="3871"/>
                      <a:pt x="15247" y="3483"/>
                      <a:pt x="15247" y="3008"/>
                    </a:cubicBezTo>
                    <a:lnTo>
                      <a:pt x="15247" y="863"/>
                    </a:lnTo>
                    <a:cubicBezTo>
                      <a:pt x="15247" y="389"/>
                      <a:pt x="14859" y="1"/>
                      <a:pt x="14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2550817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8" y="0"/>
                      <a:pt x="0" y="237"/>
                      <a:pt x="0" y="539"/>
                    </a:cubicBezTo>
                    <a:cubicBezTo>
                      <a:pt x="0" y="830"/>
                      <a:pt x="238" y="1079"/>
                      <a:pt x="539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2456724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8" y="830"/>
                      <a:pt x="1078" y="539"/>
                    </a:cubicBezTo>
                    <a:cubicBezTo>
                      <a:pt x="1078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2363176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7" y="0"/>
                      <a:pt x="0" y="237"/>
                      <a:pt x="0" y="539"/>
                    </a:cubicBezTo>
                    <a:cubicBezTo>
                      <a:pt x="0" y="830"/>
                      <a:pt x="237" y="1079"/>
                      <a:pt x="539" y="1079"/>
                    </a:cubicBezTo>
                    <a:cubicBezTo>
                      <a:pt x="831" y="1079"/>
                      <a:pt x="1078" y="830"/>
                      <a:pt x="1078" y="539"/>
                    </a:cubicBezTo>
                    <a:cubicBezTo>
                      <a:pt x="1078" y="237"/>
                      <a:pt x="831" y="0"/>
                      <a:pt x="539" y="0"/>
                    </a:cubicBezTo>
                    <a:close/>
                  </a:path>
                </a:pathLst>
              </a:custGeom>
              <a:solidFill>
                <a:srgbClr val="E22B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8"/>
              <p:cNvSpPr/>
              <p:nvPr/>
            </p:nvSpPr>
            <p:spPr>
              <a:xfrm>
                <a:off x="3019538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40" y="0"/>
                    </a:moveTo>
                    <a:cubicBezTo>
                      <a:pt x="249" y="0"/>
                      <a:pt x="1" y="237"/>
                      <a:pt x="1" y="539"/>
                    </a:cubicBezTo>
                    <a:cubicBezTo>
                      <a:pt x="1" y="830"/>
                      <a:pt x="249" y="1079"/>
                      <a:pt x="540" y="1079"/>
                    </a:cubicBezTo>
                    <a:cubicBezTo>
                      <a:pt x="842" y="1079"/>
                      <a:pt x="1079" y="830"/>
                      <a:pt x="1079" y="539"/>
                    </a:cubicBezTo>
                    <a:cubicBezTo>
                      <a:pt x="1079" y="237"/>
                      <a:pt x="842" y="0"/>
                      <a:pt x="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8"/>
              <p:cNvSpPr/>
              <p:nvPr/>
            </p:nvSpPr>
            <p:spPr>
              <a:xfrm>
                <a:off x="2926045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40" y="0"/>
                    </a:moveTo>
                    <a:cubicBezTo>
                      <a:pt x="238" y="0"/>
                      <a:pt x="1" y="237"/>
                      <a:pt x="1" y="539"/>
                    </a:cubicBezTo>
                    <a:cubicBezTo>
                      <a:pt x="1" y="830"/>
                      <a:pt x="238" y="1079"/>
                      <a:pt x="540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8"/>
              <p:cNvSpPr/>
              <p:nvPr/>
            </p:nvSpPr>
            <p:spPr>
              <a:xfrm>
                <a:off x="2831952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9" y="830"/>
                      <a:pt x="1079" y="539"/>
                    </a:cubicBezTo>
                    <a:cubicBezTo>
                      <a:pt x="1079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8"/>
              <p:cNvSpPr/>
              <p:nvPr/>
            </p:nvSpPr>
            <p:spPr>
              <a:xfrm>
                <a:off x="2690784" y="-1320229"/>
                <a:ext cx="58257" cy="208862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829" extrusionOk="0">
                    <a:moveTo>
                      <a:pt x="518" y="0"/>
                    </a:moveTo>
                    <a:cubicBezTo>
                      <a:pt x="227" y="0"/>
                      <a:pt x="1" y="227"/>
                      <a:pt x="1" y="518"/>
                    </a:cubicBezTo>
                    <a:lnTo>
                      <a:pt x="1" y="3311"/>
                    </a:lnTo>
                    <a:cubicBezTo>
                      <a:pt x="1" y="3591"/>
                      <a:pt x="227" y="3828"/>
                      <a:pt x="518" y="3828"/>
                    </a:cubicBezTo>
                    <a:lnTo>
                      <a:pt x="561" y="3828"/>
                    </a:lnTo>
                    <a:cubicBezTo>
                      <a:pt x="842" y="3828"/>
                      <a:pt x="1068" y="3591"/>
                      <a:pt x="1068" y="3311"/>
                    </a:cubicBezTo>
                    <a:lnTo>
                      <a:pt x="1068" y="518"/>
                    </a:lnTo>
                    <a:cubicBezTo>
                      <a:pt x="1068" y="227"/>
                      <a:pt x="842" y="0"/>
                      <a:pt x="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8"/>
              <p:cNvSpPr/>
              <p:nvPr/>
            </p:nvSpPr>
            <p:spPr>
              <a:xfrm>
                <a:off x="2618401" y="-1198481"/>
                <a:ext cx="204171" cy="204117"/>
              </a:xfrm>
              <a:custGeom>
                <a:avLst/>
                <a:gdLst/>
                <a:ahLst/>
                <a:cxnLst/>
                <a:rect l="l" t="t" r="r" b="b"/>
                <a:pathLst>
                  <a:path w="3743" h="3742" extrusionOk="0">
                    <a:moveTo>
                      <a:pt x="1877" y="691"/>
                    </a:moveTo>
                    <a:cubicBezTo>
                      <a:pt x="2524" y="691"/>
                      <a:pt x="3063" y="1219"/>
                      <a:pt x="3063" y="1877"/>
                    </a:cubicBezTo>
                    <a:cubicBezTo>
                      <a:pt x="3063" y="2524"/>
                      <a:pt x="2524" y="3052"/>
                      <a:pt x="1877" y="3052"/>
                    </a:cubicBezTo>
                    <a:cubicBezTo>
                      <a:pt x="1230" y="3052"/>
                      <a:pt x="691" y="2524"/>
                      <a:pt x="691" y="1877"/>
                    </a:cubicBezTo>
                    <a:cubicBezTo>
                      <a:pt x="691" y="1219"/>
                      <a:pt x="1230" y="691"/>
                      <a:pt x="1877" y="691"/>
                    </a:cubicBezTo>
                    <a:close/>
                    <a:moveTo>
                      <a:pt x="1877" y="1"/>
                    </a:moveTo>
                    <a:cubicBezTo>
                      <a:pt x="842" y="1"/>
                      <a:pt x="1" y="842"/>
                      <a:pt x="1" y="1877"/>
                    </a:cubicBezTo>
                    <a:cubicBezTo>
                      <a:pt x="1" y="2901"/>
                      <a:pt x="842" y="3742"/>
                      <a:pt x="1877" y="3742"/>
                    </a:cubicBezTo>
                    <a:cubicBezTo>
                      <a:pt x="2912" y="3742"/>
                      <a:pt x="3743" y="2901"/>
                      <a:pt x="3743" y="1877"/>
                    </a:cubicBezTo>
                    <a:cubicBezTo>
                      <a:pt x="3743" y="842"/>
                      <a:pt x="2912" y="1"/>
                      <a:pt x="18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8"/>
              <p:cNvSpPr/>
              <p:nvPr/>
            </p:nvSpPr>
            <p:spPr>
              <a:xfrm>
                <a:off x="2579018" y="-1076132"/>
                <a:ext cx="283592" cy="283538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198" extrusionOk="0">
                    <a:moveTo>
                      <a:pt x="2599" y="0"/>
                    </a:moveTo>
                    <a:cubicBezTo>
                      <a:pt x="1165" y="0"/>
                      <a:pt x="1" y="1165"/>
                      <a:pt x="1" y="2599"/>
                    </a:cubicBezTo>
                    <a:cubicBezTo>
                      <a:pt x="1" y="4033"/>
                      <a:pt x="1165" y="5198"/>
                      <a:pt x="2599" y="5198"/>
                    </a:cubicBezTo>
                    <a:cubicBezTo>
                      <a:pt x="4034" y="5198"/>
                      <a:pt x="5198" y="4033"/>
                      <a:pt x="5198" y="2599"/>
                    </a:cubicBezTo>
                    <a:cubicBezTo>
                      <a:pt x="5198" y="1165"/>
                      <a:pt x="4034" y="0"/>
                      <a:pt x="25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8"/>
              <p:cNvSpPr/>
              <p:nvPr/>
            </p:nvSpPr>
            <p:spPr>
              <a:xfrm>
                <a:off x="2623146" y="-980839"/>
                <a:ext cx="193535" cy="92349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1693" extrusionOk="0">
                    <a:moveTo>
                      <a:pt x="464" y="0"/>
                    </a:moveTo>
                    <a:cubicBezTo>
                      <a:pt x="205" y="0"/>
                      <a:pt x="0" y="216"/>
                      <a:pt x="0" y="463"/>
                    </a:cubicBezTo>
                    <a:cubicBezTo>
                      <a:pt x="0" y="626"/>
                      <a:pt x="86" y="765"/>
                      <a:pt x="205" y="852"/>
                    </a:cubicBezTo>
                    <a:cubicBezTo>
                      <a:pt x="86" y="938"/>
                      <a:pt x="0" y="1078"/>
                      <a:pt x="0" y="1240"/>
                    </a:cubicBezTo>
                    <a:cubicBezTo>
                      <a:pt x="0" y="1488"/>
                      <a:pt x="205" y="1693"/>
                      <a:pt x="464" y="1693"/>
                    </a:cubicBezTo>
                    <a:cubicBezTo>
                      <a:pt x="712" y="1693"/>
                      <a:pt x="927" y="1488"/>
                      <a:pt x="927" y="1240"/>
                    </a:cubicBezTo>
                    <a:cubicBezTo>
                      <a:pt x="927" y="1218"/>
                      <a:pt x="917" y="1208"/>
                      <a:pt x="917" y="1186"/>
                    </a:cubicBezTo>
                    <a:lnTo>
                      <a:pt x="2631" y="1186"/>
                    </a:lnTo>
                    <a:lnTo>
                      <a:pt x="2631" y="1240"/>
                    </a:lnTo>
                    <a:cubicBezTo>
                      <a:pt x="2631" y="1488"/>
                      <a:pt x="2836" y="1693"/>
                      <a:pt x="3084" y="1693"/>
                    </a:cubicBezTo>
                    <a:cubicBezTo>
                      <a:pt x="3343" y="1693"/>
                      <a:pt x="3548" y="1488"/>
                      <a:pt x="3548" y="1240"/>
                    </a:cubicBezTo>
                    <a:cubicBezTo>
                      <a:pt x="3548" y="1078"/>
                      <a:pt x="3462" y="938"/>
                      <a:pt x="3343" y="852"/>
                    </a:cubicBezTo>
                    <a:cubicBezTo>
                      <a:pt x="3462" y="765"/>
                      <a:pt x="3548" y="626"/>
                      <a:pt x="3548" y="463"/>
                    </a:cubicBezTo>
                    <a:cubicBezTo>
                      <a:pt x="3548" y="216"/>
                      <a:pt x="3343" y="0"/>
                      <a:pt x="3084" y="0"/>
                    </a:cubicBezTo>
                    <a:cubicBezTo>
                      <a:pt x="2836" y="0"/>
                      <a:pt x="2631" y="216"/>
                      <a:pt x="2631" y="463"/>
                    </a:cubicBezTo>
                    <a:lnTo>
                      <a:pt x="2631" y="506"/>
                    </a:lnTo>
                    <a:lnTo>
                      <a:pt x="917" y="506"/>
                    </a:lnTo>
                    <a:cubicBezTo>
                      <a:pt x="917" y="496"/>
                      <a:pt x="927" y="485"/>
                      <a:pt x="927" y="463"/>
                    </a:cubicBezTo>
                    <a:cubicBezTo>
                      <a:pt x="927" y="216"/>
                      <a:pt x="712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8"/>
              <p:cNvSpPr/>
              <p:nvPr/>
            </p:nvSpPr>
            <p:spPr>
              <a:xfrm>
                <a:off x="2304975" y="-1406686"/>
                <a:ext cx="414125" cy="211208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3872" extrusionOk="0">
                    <a:moveTo>
                      <a:pt x="1606" y="1402"/>
                    </a:moveTo>
                    <a:cubicBezTo>
                      <a:pt x="1898" y="1402"/>
                      <a:pt x="2145" y="1639"/>
                      <a:pt x="2145" y="1941"/>
                    </a:cubicBezTo>
                    <a:cubicBezTo>
                      <a:pt x="2145" y="2232"/>
                      <a:pt x="1898" y="2481"/>
                      <a:pt x="1606" y="2481"/>
                    </a:cubicBezTo>
                    <a:cubicBezTo>
                      <a:pt x="1304" y="2481"/>
                      <a:pt x="1067" y="2232"/>
                      <a:pt x="1067" y="1941"/>
                    </a:cubicBezTo>
                    <a:cubicBezTo>
                      <a:pt x="1067" y="1639"/>
                      <a:pt x="1304" y="1402"/>
                      <a:pt x="1606" y="1402"/>
                    </a:cubicBezTo>
                    <a:close/>
                    <a:moveTo>
                      <a:pt x="3321" y="1402"/>
                    </a:moveTo>
                    <a:cubicBezTo>
                      <a:pt x="3623" y="1402"/>
                      <a:pt x="3860" y="1639"/>
                      <a:pt x="3860" y="1941"/>
                    </a:cubicBezTo>
                    <a:cubicBezTo>
                      <a:pt x="3860" y="2232"/>
                      <a:pt x="3623" y="2481"/>
                      <a:pt x="3321" y="2481"/>
                    </a:cubicBezTo>
                    <a:cubicBezTo>
                      <a:pt x="3030" y="2481"/>
                      <a:pt x="2782" y="2232"/>
                      <a:pt x="2782" y="1941"/>
                    </a:cubicBezTo>
                    <a:cubicBezTo>
                      <a:pt x="2782" y="1639"/>
                      <a:pt x="3030" y="1402"/>
                      <a:pt x="3321" y="1402"/>
                    </a:cubicBezTo>
                    <a:close/>
                    <a:moveTo>
                      <a:pt x="5046" y="1402"/>
                    </a:moveTo>
                    <a:cubicBezTo>
                      <a:pt x="5337" y="1402"/>
                      <a:pt x="5586" y="1639"/>
                      <a:pt x="5586" y="1941"/>
                    </a:cubicBezTo>
                    <a:cubicBezTo>
                      <a:pt x="5586" y="2232"/>
                      <a:pt x="5337" y="2481"/>
                      <a:pt x="5046" y="2481"/>
                    </a:cubicBezTo>
                    <a:cubicBezTo>
                      <a:pt x="4745" y="2481"/>
                      <a:pt x="4507" y="2232"/>
                      <a:pt x="4507" y="1941"/>
                    </a:cubicBezTo>
                    <a:cubicBezTo>
                      <a:pt x="4507" y="1639"/>
                      <a:pt x="4745" y="1402"/>
                      <a:pt x="5046" y="1402"/>
                    </a:cubicBezTo>
                    <a:close/>
                    <a:moveTo>
                      <a:pt x="852" y="1"/>
                    </a:moveTo>
                    <a:cubicBezTo>
                      <a:pt x="377" y="1"/>
                      <a:pt x="0" y="389"/>
                      <a:pt x="0" y="863"/>
                    </a:cubicBezTo>
                    <a:lnTo>
                      <a:pt x="0" y="3008"/>
                    </a:lnTo>
                    <a:cubicBezTo>
                      <a:pt x="0" y="3483"/>
                      <a:pt x="377" y="3871"/>
                      <a:pt x="852" y="3871"/>
                    </a:cubicBezTo>
                    <a:lnTo>
                      <a:pt x="7074" y="3871"/>
                    </a:lnTo>
                    <a:lnTo>
                      <a:pt x="7074" y="2103"/>
                    </a:lnTo>
                    <a:cubicBezTo>
                      <a:pt x="7074" y="1812"/>
                      <a:pt x="7300" y="1585"/>
                      <a:pt x="7591" y="1585"/>
                    </a:cubicBezTo>
                    <a:lnTo>
                      <a:pt x="7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8"/>
              <p:cNvSpPr/>
              <p:nvPr/>
            </p:nvSpPr>
            <p:spPr>
              <a:xfrm>
                <a:off x="2550817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8" y="0"/>
                      <a:pt x="0" y="237"/>
                      <a:pt x="0" y="539"/>
                    </a:cubicBezTo>
                    <a:cubicBezTo>
                      <a:pt x="0" y="830"/>
                      <a:pt x="238" y="1079"/>
                      <a:pt x="539" y="1079"/>
                    </a:cubicBezTo>
                    <a:cubicBezTo>
                      <a:pt x="830" y="1079"/>
                      <a:pt x="1079" y="830"/>
                      <a:pt x="1079" y="539"/>
                    </a:cubicBezTo>
                    <a:cubicBezTo>
                      <a:pt x="1079" y="237"/>
                      <a:pt x="830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8"/>
              <p:cNvSpPr/>
              <p:nvPr/>
            </p:nvSpPr>
            <p:spPr>
              <a:xfrm>
                <a:off x="2618401" y="-1153207"/>
                <a:ext cx="72439" cy="88258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618" extrusionOk="0">
                    <a:moveTo>
                      <a:pt x="1" y="1057"/>
                    </a:moveTo>
                    <a:lnTo>
                      <a:pt x="1" y="1057"/>
                    </a:lnTo>
                    <a:lnTo>
                      <a:pt x="1" y="1057"/>
                    </a:lnTo>
                    <a:close/>
                    <a:moveTo>
                      <a:pt x="691" y="1057"/>
                    </a:moveTo>
                    <a:cubicBezTo>
                      <a:pt x="691" y="1262"/>
                      <a:pt x="756" y="1456"/>
                      <a:pt x="842" y="1618"/>
                    </a:cubicBezTo>
                    <a:lnTo>
                      <a:pt x="842" y="1618"/>
                    </a:lnTo>
                    <a:cubicBezTo>
                      <a:pt x="756" y="1456"/>
                      <a:pt x="691" y="1262"/>
                      <a:pt x="691" y="1057"/>
                    </a:cubicBezTo>
                    <a:close/>
                    <a:moveTo>
                      <a:pt x="1" y="1047"/>
                    </a:moveTo>
                    <a:lnTo>
                      <a:pt x="1" y="1057"/>
                    </a:lnTo>
                    <a:lnTo>
                      <a:pt x="1" y="1047"/>
                    </a:lnTo>
                    <a:close/>
                    <a:moveTo>
                      <a:pt x="691" y="1047"/>
                    </a:moveTo>
                    <a:lnTo>
                      <a:pt x="691" y="1057"/>
                    </a:lnTo>
                    <a:lnTo>
                      <a:pt x="691" y="1047"/>
                    </a:lnTo>
                    <a:close/>
                    <a:moveTo>
                      <a:pt x="1" y="1047"/>
                    </a:moveTo>
                    <a:lnTo>
                      <a:pt x="1" y="1047"/>
                    </a:lnTo>
                    <a:lnTo>
                      <a:pt x="1" y="1047"/>
                    </a:lnTo>
                    <a:close/>
                    <a:moveTo>
                      <a:pt x="691" y="1047"/>
                    </a:moveTo>
                    <a:lnTo>
                      <a:pt x="691" y="1047"/>
                    </a:lnTo>
                    <a:lnTo>
                      <a:pt x="691" y="1047"/>
                    </a:lnTo>
                    <a:lnTo>
                      <a:pt x="691" y="1047"/>
                    </a:lnTo>
                    <a:close/>
                    <a:moveTo>
                      <a:pt x="691" y="1036"/>
                    </a:moveTo>
                    <a:lnTo>
                      <a:pt x="691" y="1047"/>
                    </a:lnTo>
                    <a:lnTo>
                      <a:pt x="691" y="1036"/>
                    </a:lnTo>
                    <a:close/>
                    <a:moveTo>
                      <a:pt x="1" y="1036"/>
                    </a:moveTo>
                    <a:lnTo>
                      <a:pt x="1" y="1047"/>
                    </a:lnTo>
                    <a:lnTo>
                      <a:pt x="1" y="1047"/>
                    </a:lnTo>
                    <a:lnTo>
                      <a:pt x="1" y="1036"/>
                    </a:lnTo>
                    <a:close/>
                    <a:moveTo>
                      <a:pt x="691" y="1036"/>
                    </a:moveTo>
                    <a:lnTo>
                      <a:pt x="691" y="1036"/>
                    </a:lnTo>
                    <a:lnTo>
                      <a:pt x="691" y="1036"/>
                    </a:lnTo>
                    <a:close/>
                    <a:moveTo>
                      <a:pt x="1" y="1036"/>
                    </a:moveTo>
                    <a:lnTo>
                      <a:pt x="1" y="1036"/>
                    </a:lnTo>
                    <a:lnTo>
                      <a:pt x="1" y="1036"/>
                    </a:lnTo>
                    <a:close/>
                    <a:moveTo>
                      <a:pt x="691" y="1025"/>
                    </a:moveTo>
                    <a:lnTo>
                      <a:pt x="691" y="1036"/>
                    </a:lnTo>
                    <a:lnTo>
                      <a:pt x="691" y="1025"/>
                    </a:lnTo>
                    <a:close/>
                    <a:moveTo>
                      <a:pt x="1" y="1025"/>
                    </a:moveTo>
                    <a:lnTo>
                      <a:pt x="1" y="1025"/>
                    </a:lnTo>
                    <a:lnTo>
                      <a:pt x="1" y="1025"/>
                    </a:lnTo>
                    <a:close/>
                    <a:moveTo>
                      <a:pt x="691" y="1025"/>
                    </a:moveTo>
                    <a:lnTo>
                      <a:pt x="691" y="1025"/>
                    </a:lnTo>
                    <a:lnTo>
                      <a:pt x="691" y="1025"/>
                    </a:lnTo>
                    <a:close/>
                    <a:moveTo>
                      <a:pt x="1" y="1025"/>
                    </a:moveTo>
                    <a:lnTo>
                      <a:pt x="1" y="1025"/>
                    </a:lnTo>
                    <a:lnTo>
                      <a:pt x="1" y="1025"/>
                    </a:lnTo>
                    <a:close/>
                    <a:moveTo>
                      <a:pt x="691" y="1014"/>
                    </a:moveTo>
                    <a:lnTo>
                      <a:pt x="691" y="1025"/>
                    </a:lnTo>
                    <a:lnTo>
                      <a:pt x="691" y="1014"/>
                    </a:lnTo>
                    <a:close/>
                    <a:moveTo>
                      <a:pt x="12" y="1014"/>
                    </a:moveTo>
                    <a:lnTo>
                      <a:pt x="1" y="1014"/>
                    </a:lnTo>
                    <a:lnTo>
                      <a:pt x="12" y="1014"/>
                    </a:lnTo>
                    <a:close/>
                    <a:moveTo>
                      <a:pt x="691" y="1014"/>
                    </a:moveTo>
                    <a:lnTo>
                      <a:pt x="691" y="1014"/>
                    </a:lnTo>
                    <a:lnTo>
                      <a:pt x="691" y="1014"/>
                    </a:lnTo>
                    <a:close/>
                    <a:moveTo>
                      <a:pt x="12" y="1004"/>
                    </a:moveTo>
                    <a:lnTo>
                      <a:pt x="12" y="1014"/>
                    </a:lnTo>
                    <a:lnTo>
                      <a:pt x="12" y="1004"/>
                    </a:lnTo>
                    <a:close/>
                    <a:moveTo>
                      <a:pt x="691" y="1004"/>
                    </a:moveTo>
                    <a:lnTo>
                      <a:pt x="691" y="1014"/>
                    </a:lnTo>
                    <a:lnTo>
                      <a:pt x="691" y="1004"/>
                    </a:lnTo>
                    <a:close/>
                    <a:moveTo>
                      <a:pt x="12" y="1004"/>
                    </a:moveTo>
                    <a:lnTo>
                      <a:pt x="12" y="1004"/>
                    </a:lnTo>
                    <a:lnTo>
                      <a:pt x="12" y="1004"/>
                    </a:lnTo>
                    <a:close/>
                    <a:moveTo>
                      <a:pt x="691" y="1004"/>
                    </a:moveTo>
                    <a:lnTo>
                      <a:pt x="691" y="1004"/>
                    </a:lnTo>
                    <a:lnTo>
                      <a:pt x="691" y="1004"/>
                    </a:lnTo>
                    <a:close/>
                    <a:moveTo>
                      <a:pt x="691" y="992"/>
                    </a:moveTo>
                    <a:lnTo>
                      <a:pt x="691" y="1004"/>
                    </a:lnTo>
                    <a:lnTo>
                      <a:pt x="691" y="992"/>
                    </a:lnTo>
                    <a:close/>
                    <a:moveTo>
                      <a:pt x="12" y="992"/>
                    </a:moveTo>
                    <a:lnTo>
                      <a:pt x="12" y="1004"/>
                    </a:lnTo>
                    <a:lnTo>
                      <a:pt x="12" y="992"/>
                    </a:lnTo>
                    <a:close/>
                    <a:moveTo>
                      <a:pt x="12" y="992"/>
                    </a:moveTo>
                    <a:lnTo>
                      <a:pt x="12" y="992"/>
                    </a:lnTo>
                    <a:lnTo>
                      <a:pt x="12" y="992"/>
                    </a:lnTo>
                    <a:close/>
                    <a:moveTo>
                      <a:pt x="691" y="982"/>
                    </a:moveTo>
                    <a:lnTo>
                      <a:pt x="691" y="992"/>
                    </a:lnTo>
                    <a:lnTo>
                      <a:pt x="691" y="982"/>
                    </a:lnTo>
                    <a:close/>
                    <a:moveTo>
                      <a:pt x="12" y="982"/>
                    </a:moveTo>
                    <a:lnTo>
                      <a:pt x="12" y="992"/>
                    </a:lnTo>
                    <a:lnTo>
                      <a:pt x="12" y="982"/>
                    </a:lnTo>
                    <a:close/>
                    <a:moveTo>
                      <a:pt x="691" y="982"/>
                    </a:moveTo>
                    <a:lnTo>
                      <a:pt x="691" y="982"/>
                    </a:lnTo>
                    <a:lnTo>
                      <a:pt x="691" y="982"/>
                    </a:lnTo>
                    <a:close/>
                    <a:moveTo>
                      <a:pt x="12" y="982"/>
                    </a:moveTo>
                    <a:lnTo>
                      <a:pt x="12" y="982"/>
                    </a:lnTo>
                    <a:lnTo>
                      <a:pt x="12" y="982"/>
                    </a:lnTo>
                    <a:close/>
                    <a:moveTo>
                      <a:pt x="12" y="971"/>
                    </a:moveTo>
                    <a:lnTo>
                      <a:pt x="12" y="971"/>
                    </a:lnTo>
                    <a:lnTo>
                      <a:pt x="12" y="971"/>
                    </a:lnTo>
                    <a:close/>
                    <a:moveTo>
                      <a:pt x="702" y="971"/>
                    </a:moveTo>
                    <a:cubicBezTo>
                      <a:pt x="691" y="971"/>
                      <a:pt x="691" y="971"/>
                      <a:pt x="691" y="982"/>
                    </a:cubicBezTo>
                    <a:cubicBezTo>
                      <a:pt x="691" y="971"/>
                      <a:pt x="691" y="971"/>
                      <a:pt x="702" y="971"/>
                    </a:cubicBezTo>
                    <a:close/>
                    <a:moveTo>
                      <a:pt x="12" y="960"/>
                    </a:moveTo>
                    <a:lnTo>
                      <a:pt x="12" y="971"/>
                    </a:lnTo>
                    <a:lnTo>
                      <a:pt x="12" y="960"/>
                    </a:lnTo>
                    <a:close/>
                    <a:moveTo>
                      <a:pt x="12" y="949"/>
                    </a:moveTo>
                    <a:lnTo>
                      <a:pt x="12" y="960"/>
                    </a:lnTo>
                    <a:lnTo>
                      <a:pt x="12" y="949"/>
                    </a:lnTo>
                    <a:close/>
                    <a:moveTo>
                      <a:pt x="12" y="949"/>
                    </a:moveTo>
                    <a:lnTo>
                      <a:pt x="12" y="949"/>
                    </a:lnTo>
                    <a:lnTo>
                      <a:pt x="12" y="949"/>
                    </a:lnTo>
                    <a:close/>
                    <a:moveTo>
                      <a:pt x="12" y="928"/>
                    </a:moveTo>
                    <a:lnTo>
                      <a:pt x="12" y="949"/>
                    </a:lnTo>
                    <a:lnTo>
                      <a:pt x="12" y="928"/>
                    </a:lnTo>
                    <a:close/>
                    <a:moveTo>
                      <a:pt x="12" y="928"/>
                    </a:moveTo>
                    <a:lnTo>
                      <a:pt x="12" y="928"/>
                    </a:lnTo>
                    <a:lnTo>
                      <a:pt x="12" y="928"/>
                    </a:lnTo>
                    <a:close/>
                    <a:moveTo>
                      <a:pt x="12" y="896"/>
                    </a:moveTo>
                    <a:lnTo>
                      <a:pt x="12" y="928"/>
                    </a:lnTo>
                    <a:lnTo>
                      <a:pt x="12" y="896"/>
                    </a:lnTo>
                    <a:close/>
                    <a:moveTo>
                      <a:pt x="141" y="357"/>
                    </a:moveTo>
                    <a:cubicBezTo>
                      <a:pt x="66" y="529"/>
                      <a:pt x="22" y="712"/>
                      <a:pt x="12" y="896"/>
                    </a:cubicBezTo>
                    <a:cubicBezTo>
                      <a:pt x="22" y="712"/>
                      <a:pt x="66" y="529"/>
                      <a:pt x="141" y="357"/>
                    </a:cubicBezTo>
                    <a:close/>
                    <a:moveTo>
                      <a:pt x="141" y="357"/>
                    </a:moveTo>
                    <a:lnTo>
                      <a:pt x="141" y="357"/>
                    </a:lnTo>
                    <a:lnTo>
                      <a:pt x="141" y="357"/>
                    </a:lnTo>
                    <a:close/>
                    <a:moveTo>
                      <a:pt x="141" y="345"/>
                    </a:moveTo>
                    <a:lnTo>
                      <a:pt x="141" y="357"/>
                    </a:lnTo>
                    <a:lnTo>
                      <a:pt x="141" y="345"/>
                    </a:lnTo>
                    <a:close/>
                    <a:moveTo>
                      <a:pt x="141" y="335"/>
                    </a:moveTo>
                    <a:lnTo>
                      <a:pt x="141" y="345"/>
                    </a:lnTo>
                    <a:lnTo>
                      <a:pt x="141" y="335"/>
                    </a:lnTo>
                    <a:close/>
                    <a:moveTo>
                      <a:pt x="141" y="335"/>
                    </a:moveTo>
                    <a:lnTo>
                      <a:pt x="141" y="335"/>
                    </a:lnTo>
                    <a:lnTo>
                      <a:pt x="141" y="335"/>
                    </a:lnTo>
                    <a:close/>
                    <a:moveTo>
                      <a:pt x="152" y="324"/>
                    </a:moveTo>
                    <a:lnTo>
                      <a:pt x="152" y="335"/>
                    </a:lnTo>
                    <a:lnTo>
                      <a:pt x="152" y="324"/>
                    </a:lnTo>
                    <a:close/>
                    <a:moveTo>
                      <a:pt x="152" y="324"/>
                    </a:moveTo>
                    <a:lnTo>
                      <a:pt x="152" y="324"/>
                    </a:lnTo>
                    <a:lnTo>
                      <a:pt x="152" y="32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52" y="314"/>
                    </a:moveTo>
                    <a:lnTo>
                      <a:pt x="152" y="314"/>
                    </a:lnTo>
                    <a:lnTo>
                      <a:pt x="152" y="314"/>
                    </a:lnTo>
                    <a:close/>
                    <a:moveTo>
                      <a:pt x="1328" y="0"/>
                    </a:moveTo>
                    <a:cubicBezTo>
                      <a:pt x="971" y="184"/>
                      <a:pt x="724" y="551"/>
                      <a:pt x="702" y="971"/>
                    </a:cubicBezTo>
                    <a:cubicBezTo>
                      <a:pt x="724" y="551"/>
                      <a:pt x="971" y="184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8"/>
              <p:cNvSpPr/>
              <p:nvPr/>
            </p:nvSpPr>
            <p:spPr>
              <a:xfrm>
                <a:off x="2456724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48" y="0"/>
                      <a:pt x="0" y="237"/>
                      <a:pt x="0" y="539"/>
                    </a:cubicBezTo>
                    <a:cubicBezTo>
                      <a:pt x="0" y="830"/>
                      <a:pt x="248" y="1079"/>
                      <a:pt x="539" y="1079"/>
                    </a:cubicBezTo>
                    <a:cubicBezTo>
                      <a:pt x="841" y="1079"/>
                      <a:pt x="1078" y="830"/>
                      <a:pt x="1078" y="539"/>
                    </a:cubicBezTo>
                    <a:cubicBezTo>
                      <a:pt x="1078" y="237"/>
                      <a:pt x="8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8"/>
              <p:cNvSpPr/>
              <p:nvPr/>
            </p:nvSpPr>
            <p:spPr>
              <a:xfrm>
                <a:off x="2363176" y="-1330211"/>
                <a:ext cx="58857" cy="5885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9" extrusionOk="0">
                    <a:moveTo>
                      <a:pt x="539" y="0"/>
                    </a:moveTo>
                    <a:cubicBezTo>
                      <a:pt x="237" y="0"/>
                      <a:pt x="0" y="237"/>
                      <a:pt x="0" y="539"/>
                    </a:cubicBezTo>
                    <a:cubicBezTo>
                      <a:pt x="0" y="830"/>
                      <a:pt x="237" y="1079"/>
                      <a:pt x="539" y="1079"/>
                    </a:cubicBezTo>
                    <a:cubicBezTo>
                      <a:pt x="831" y="1079"/>
                      <a:pt x="1078" y="830"/>
                      <a:pt x="1078" y="539"/>
                    </a:cubicBezTo>
                    <a:cubicBezTo>
                      <a:pt x="1078" y="237"/>
                      <a:pt x="83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2690784" y="-1320229"/>
                <a:ext cx="28310" cy="208862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829" extrusionOk="0">
                    <a:moveTo>
                      <a:pt x="518" y="0"/>
                    </a:moveTo>
                    <a:cubicBezTo>
                      <a:pt x="227" y="0"/>
                      <a:pt x="1" y="227"/>
                      <a:pt x="1" y="518"/>
                    </a:cubicBezTo>
                    <a:lnTo>
                      <a:pt x="1" y="2286"/>
                    </a:lnTo>
                    <a:lnTo>
                      <a:pt x="1" y="2319"/>
                    </a:lnTo>
                    <a:cubicBezTo>
                      <a:pt x="162" y="2264"/>
                      <a:pt x="334" y="2243"/>
                      <a:pt x="518" y="2233"/>
                    </a:cubicBezTo>
                    <a:lnTo>
                      <a:pt x="518" y="0"/>
                    </a:lnTo>
                    <a:close/>
                    <a:moveTo>
                      <a:pt x="518" y="2923"/>
                    </a:moveTo>
                    <a:cubicBezTo>
                      <a:pt x="334" y="2933"/>
                      <a:pt x="151" y="2976"/>
                      <a:pt x="1" y="3062"/>
                    </a:cubicBezTo>
                    <a:lnTo>
                      <a:pt x="1" y="3311"/>
                    </a:lnTo>
                    <a:cubicBezTo>
                      <a:pt x="1" y="3591"/>
                      <a:pt x="227" y="3828"/>
                      <a:pt x="518" y="3828"/>
                    </a:cubicBezTo>
                    <a:lnTo>
                      <a:pt x="518" y="29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2618401" y="-1198481"/>
                <a:ext cx="100695" cy="153006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805" extrusionOk="0">
                    <a:moveTo>
                      <a:pt x="1845" y="1"/>
                    </a:moveTo>
                    <a:cubicBezTo>
                      <a:pt x="1661" y="11"/>
                      <a:pt x="1489" y="32"/>
                      <a:pt x="1328" y="87"/>
                    </a:cubicBezTo>
                    <a:cubicBezTo>
                      <a:pt x="799" y="248"/>
                      <a:pt x="367" y="636"/>
                      <a:pt x="152" y="1144"/>
                    </a:cubicBezTo>
                    <a:lnTo>
                      <a:pt x="152" y="1154"/>
                    </a:lnTo>
                    <a:lnTo>
                      <a:pt x="152" y="1165"/>
                    </a:lnTo>
                    <a:lnTo>
                      <a:pt x="141" y="1165"/>
                    </a:lnTo>
                    <a:lnTo>
                      <a:pt x="141" y="1175"/>
                    </a:lnTo>
                    <a:lnTo>
                      <a:pt x="141" y="1187"/>
                    </a:lnTo>
                    <a:cubicBezTo>
                      <a:pt x="66" y="1359"/>
                      <a:pt x="22" y="1542"/>
                      <a:pt x="12" y="1726"/>
                    </a:cubicBezTo>
                    <a:lnTo>
                      <a:pt x="12" y="1758"/>
                    </a:lnTo>
                    <a:lnTo>
                      <a:pt x="12" y="1779"/>
                    </a:lnTo>
                    <a:lnTo>
                      <a:pt x="12" y="1790"/>
                    </a:lnTo>
                    <a:lnTo>
                      <a:pt x="12" y="1801"/>
                    </a:lnTo>
                    <a:lnTo>
                      <a:pt x="12" y="1812"/>
                    </a:lnTo>
                    <a:lnTo>
                      <a:pt x="12" y="1822"/>
                    </a:lnTo>
                    <a:lnTo>
                      <a:pt x="12" y="1834"/>
                    </a:lnTo>
                    <a:lnTo>
                      <a:pt x="12" y="1844"/>
                    </a:lnTo>
                    <a:lnTo>
                      <a:pt x="1" y="1844"/>
                    </a:lnTo>
                    <a:lnTo>
                      <a:pt x="1" y="1855"/>
                    </a:lnTo>
                    <a:lnTo>
                      <a:pt x="1" y="1866"/>
                    </a:lnTo>
                    <a:lnTo>
                      <a:pt x="1" y="1877"/>
                    </a:lnTo>
                    <a:lnTo>
                      <a:pt x="1" y="1887"/>
                    </a:lnTo>
                    <a:cubicBezTo>
                      <a:pt x="12" y="2222"/>
                      <a:pt x="98" y="2534"/>
                      <a:pt x="260" y="2804"/>
                    </a:cubicBezTo>
                    <a:cubicBezTo>
                      <a:pt x="432" y="2663"/>
                      <a:pt x="637" y="2545"/>
                      <a:pt x="842" y="2448"/>
                    </a:cubicBezTo>
                    <a:cubicBezTo>
                      <a:pt x="756" y="2286"/>
                      <a:pt x="691" y="2092"/>
                      <a:pt x="691" y="1887"/>
                    </a:cubicBezTo>
                    <a:lnTo>
                      <a:pt x="691" y="1877"/>
                    </a:lnTo>
                    <a:lnTo>
                      <a:pt x="691" y="1866"/>
                    </a:lnTo>
                    <a:lnTo>
                      <a:pt x="691" y="1855"/>
                    </a:lnTo>
                    <a:lnTo>
                      <a:pt x="691" y="1844"/>
                    </a:lnTo>
                    <a:lnTo>
                      <a:pt x="691" y="1834"/>
                    </a:lnTo>
                    <a:lnTo>
                      <a:pt x="691" y="1822"/>
                    </a:lnTo>
                    <a:lnTo>
                      <a:pt x="691" y="1812"/>
                    </a:lnTo>
                    <a:cubicBezTo>
                      <a:pt x="691" y="1801"/>
                      <a:pt x="691" y="1801"/>
                      <a:pt x="702" y="1801"/>
                    </a:cubicBezTo>
                    <a:cubicBezTo>
                      <a:pt x="724" y="1381"/>
                      <a:pt x="971" y="1014"/>
                      <a:pt x="1328" y="830"/>
                    </a:cubicBezTo>
                    <a:cubicBezTo>
                      <a:pt x="1478" y="744"/>
                      <a:pt x="1661" y="701"/>
                      <a:pt x="1845" y="691"/>
                    </a:cubicBezTo>
                    <a:lnTo>
                      <a:pt x="18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2579018" y="-938511"/>
                <a:ext cx="55" cy="1118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5" extrusionOk="0">
                    <a:moveTo>
                      <a:pt x="1" y="205"/>
                    </a:moveTo>
                    <a:lnTo>
                      <a:pt x="1" y="205"/>
                    </a:lnTo>
                    <a:lnTo>
                      <a:pt x="1" y="205"/>
                    </a:lnTo>
                    <a:close/>
                    <a:moveTo>
                      <a:pt x="1" y="195"/>
                    </a:moveTo>
                    <a:lnTo>
                      <a:pt x="1" y="195"/>
                    </a:lnTo>
                    <a:lnTo>
                      <a:pt x="1" y="195"/>
                    </a:lnTo>
                    <a:close/>
                    <a:moveTo>
                      <a:pt x="1" y="195"/>
                    </a:moveTo>
                    <a:lnTo>
                      <a:pt x="1" y="195"/>
                    </a:lnTo>
                    <a:lnTo>
                      <a:pt x="1" y="195"/>
                    </a:lnTo>
                    <a:close/>
                    <a:moveTo>
                      <a:pt x="1" y="183"/>
                    </a:moveTo>
                    <a:lnTo>
                      <a:pt x="1" y="183"/>
                    </a:lnTo>
                    <a:lnTo>
                      <a:pt x="1" y="183"/>
                    </a:lnTo>
                    <a:close/>
                    <a:moveTo>
                      <a:pt x="1" y="173"/>
                    </a:moveTo>
                    <a:lnTo>
                      <a:pt x="1" y="173"/>
                    </a:lnTo>
                    <a:lnTo>
                      <a:pt x="1" y="173"/>
                    </a:lnTo>
                    <a:close/>
                    <a:moveTo>
                      <a:pt x="1" y="162"/>
                    </a:moveTo>
                    <a:lnTo>
                      <a:pt x="1" y="162"/>
                    </a:lnTo>
                    <a:lnTo>
                      <a:pt x="1" y="162"/>
                    </a:lnTo>
                    <a:close/>
                    <a:moveTo>
                      <a:pt x="1" y="151"/>
                    </a:moveTo>
                    <a:lnTo>
                      <a:pt x="1" y="162"/>
                    </a:lnTo>
                    <a:lnTo>
                      <a:pt x="1" y="151"/>
                    </a:lnTo>
                    <a:close/>
                    <a:moveTo>
                      <a:pt x="1" y="151"/>
                    </a:moveTo>
                    <a:lnTo>
                      <a:pt x="1" y="151"/>
                    </a:lnTo>
                    <a:lnTo>
                      <a:pt x="1" y="151"/>
                    </a:lnTo>
                    <a:close/>
                    <a:moveTo>
                      <a:pt x="1" y="140"/>
                    </a:moveTo>
                    <a:lnTo>
                      <a:pt x="1" y="140"/>
                    </a:lnTo>
                    <a:lnTo>
                      <a:pt x="1" y="140"/>
                    </a:lnTo>
                    <a:close/>
                    <a:moveTo>
                      <a:pt x="1" y="130"/>
                    </a:moveTo>
                    <a:lnTo>
                      <a:pt x="1" y="130"/>
                    </a:lnTo>
                    <a:lnTo>
                      <a:pt x="1" y="130"/>
                    </a:lnTo>
                    <a:close/>
                    <a:moveTo>
                      <a:pt x="1" y="119"/>
                    </a:moveTo>
                    <a:lnTo>
                      <a:pt x="1" y="130"/>
                    </a:lnTo>
                    <a:lnTo>
                      <a:pt x="1" y="119"/>
                    </a:lnTo>
                    <a:close/>
                    <a:moveTo>
                      <a:pt x="1" y="108"/>
                    </a:moveTo>
                    <a:lnTo>
                      <a:pt x="1" y="119"/>
                    </a:lnTo>
                    <a:lnTo>
                      <a:pt x="1" y="108"/>
                    </a:lnTo>
                    <a:close/>
                    <a:moveTo>
                      <a:pt x="1" y="108"/>
                    </a:moveTo>
                    <a:lnTo>
                      <a:pt x="1" y="108"/>
                    </a:lnTo>
                    <a:lnTo>
                      <a:pt x="1" y="108"/>
                    </a:lnTo>
                    <a:close/>
                    <a:moveTo>
                      <a:pt x="1" y="97"/>
                    </a:moveTo>
                    <a:lnTo>
                      <a:pt x="1" y="97"/>
                    </a:lnTo>
                    <a:lnTo>
                      <a:pt x="1" y="97"/>
                    </a:lnTo>
                    <a:close/>
                    <a:moveTo>
                      <a:pt x="1" y="87"/>
                    </a:moveTo>
                    <a:lnTo>
                      <a:pt x="1" y="87"/>
                    </a:lnTo>
                    <a:lnTo>
                      <a:pt x="1" y="87"/>
                    </a:lnTo>
                    <a:close/>
                    <a:moveTo>
                      <a:pt x="1" y="76"/>
                    </a:moveTo>
                    <a:lnTo>
                      <a:pt x="1" y="87"/>
                    </a:lnTo>
                    <a:lnTo>
                      <a:pt x="1" y="76"/>
                    </a:lnTo>
                    <a:close/>
                    <a:moveTo>
                      <a:pt x="1" y="65"/>
                    </a:moveTo>
                    <a:lnTo>
                      <a:pt x="1" y="76"/>
                    </a:lnTo>
                    <a:lnTo>
                      <a:pt x="1" y="76"/>
                    </a:lnTo>
                    <a:lnTo>
                      <a:pt x="1" y="65"/>
                    </a:lnTo>
                    <a:close/>
                    <a:moveTo>
                      <a:pt x="1" y="54"/>
                    </a:moveTo>
                    <a:lnTo>
                      <a:pt x="1" y="65"/>
                    </a:lnTo>
                    <a:lnTo>
                      <a:pt x="1" y="54"/>
                    </a:lnTo>
                    <a:close/>
                    <a:moveTo>
                      <a:pt x="1" y="54"/>
                    </a:moveTo>
                    <a:lnTo>
                      <a:pt x="1" y="54"/>
                    </a:lnTo>
                    <a:lnTo>
                      <a:pt x="1" y="54"/>
                    </a:lnTo>
                    <a:close/>
                    <a:moveTo>
                      <a:pt x="1" y="44"/>
                    </a:moveTo>
                    <a:lnTo>
                      <a:pt x="1" y="44"/>
                    </a:lnTo>
                    <a:lnTo>
                      <a:pt x="1" y="44"/>
                    </a:lnTo>
                    <a:close/>
                    <a:moveTo>
                      <a:pt x="1" y="32"/>
                    </a:moveTo>
                    <a:lnTo>
                      <a:pt x="1" y="44"/>
                    </a:lnTo>
                    <a:lnTo>
                      <a:pt x="1" y="32"/>
                    </a:lnTo>
                    <a:close/>
                    <a:moveTo>
                      <a:pt x="1" y="22"/>
                    </a:moveTo>
                    <a:lnTo>
                      <a:pt x="1" y="32"/>
                    </a:lnTo>
                    <a:lnTo>
                      <a:pt x="1" y="22"/>
                    </a:lnTo>
                    <a:close/>
                    <a:moveTo>
                      <a:pt x="1" y="22"/>
                    </a:moveTo>
                    <a:lnTo>
                      <a:pt x="1" y="22"/>
                    </a:lnTo>
                    <a:lnTo>
                      <a:pt x="1" y="22"/>
                    </a:lnTo>
                    <a:close/>
                    <a:moveTo>
                      <a:pt x="1" y="11"/>
                    </a:moveTo>
                    <a:lnTo>
                      <a:pt x="1" y="11"/>
                    </a:lnTo>
                    <a:lnTo>
                      <a:pt x="1" y="11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2579018" y="-1076132"/>
                <a:ext cx="140078" cy="28353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5198" extrusionOk="0">
                    <a:moveTo>
                      <a:pt x="2567" y="0"/>
                    </a:moveTo>
                    <a:cubicBezTo>
                      <a:pt x="2211" y="0"/>
                      <a:pt x="1877" y="75"/>
                      <a:pt x="1564" y="205"/>
                    </a:cubicBezTo>
                    <a:cubicBezTo>
                      <a:pt x="1359" y="302"/>
                      <a:pt x="1154" y="420"/>
                      <a:pt x="982" y="561"/>
                    </a:cubicBezTo>
                    <a:cubicBezTo>
                      <a:pt x="399" y="1024"/>
                      <a:pt x="22" y="1726"/>
                      <a:pt x="1" y="2523"/>
                    </a:cubicBezTo>
                    <a:lnTo>
                      <a:pt x="1" y="2534"/>
                    </a:lnTo>
                    <a:lnTo>
                      <a:pt x="1" y="2545"/>
                    </a:lnTo>
                    <a:lnTo>
                      <a:pt x="1" y="2555"/>
                    </a:lnTo>
                    <a:lnTo>
                      <a:pt x="1" y="2567"/>
                    </a:lnTo>
                    <a:lnTo>
                      <a:pt x="1" y="2577"/>
                    </a:lnTo>
                    <a:lnTo>
                      <a:pt x="1" y="2588"/>
                    </a:lnTo>
                    <a:lnTo>
                      <a:pt x="1" y="2599"/>
                    </a:lnTo>
                    <a:lnTo>
                      <a:pt x="1" y="2610"/>
                    </a:lnTo>
                    <a:lnTo>
                      <a:pt x="1" y="2620"/>
                    </a:lnTo>
                    <a:lnTo>
                      <a:pt x="1" y="2631"/>
                    </a:lnTo>
                    <a:lnTo>
                      <a:pt x="1" y="2642"/>
                    </a:lnTo>
                    <a:lnTo>
                      <a:pt x="1" y="2653"/>
                    </a:lnTo>
                    <a:lnTo>
                      <a:pt x="1" y="2663"/>
                    </a:lnTo>
                    <a:lnTo>
                      <a:pt x="1" y="2674"/>
                    </a:lnTo>
                    <a:lnTo>
                      <a:pt x="1" y="2685"/>
                    </a:lnTo>
                    <a:lnTo>
                      <a:pt x="1" y="2696"/>
                    </a:lnTo>
                    <a:lnTo>
                      <a:pt x="1" y="2706"/>
                    </a:lnTo>
                    <a:lnTo>
                      <a:pt x="1" y="2718"/>
                    </a:lnTo>
                    <a:lnTo>
                      <a:pt x="1" y="2728"/>
                    </a:lnTo>
                    <a:cubicBezTo>
                      <a:pt x="66" y="4098"/>
                      <a:pt x="1187" y="5176"/>
                      <a:pt x="2567" y="5198"/>
                    </a:cubicBezTo>
                    <a:lnTo>
                      <a:pt x="2567" y="2933"/>
                    </a:lnTo>
                    <a:lnTo>
                      <a:pt x="1726" y="2933"/>
                    </a:lnTo>
                    <a:cubicBezTo>
                      <a:pt x="1726" y="2955"/>
                      <a:pt x="1736" y="2965"/>
                      <a:pt x="1736" y="2987"/>
                    </a:cubicBezTo>
                    <a:cubicBezTo>
                      <a:pt x="1736" y="3235"/>
                      <a:pt x="1521" y="3440"/>
                      <a:pt x="1273" y="3440"/>
                    </a:cubicBezTo>
                    <a:cubicBezTo>
                      <a:pt x="1014" y="3440"/>
                      <a:pt x="809" y="3235"/>
                      <a:pt x="809" y="2987"/>
                    </a:cubicBezTo>
                    <a:cubicBezTo>
                      <a:pt x="809" y="2825"/>
                      <a:pt x="895" y="2685"/>
                      <a:pt x="1014" y="2599"/>
                    </a:cubicBezTo>
                    <a:cubicBezTo>
                      <a:pt x="895" y="2512"/>
                      <a:pt x="809" y="2373"/>
                      <a:pt x="809" y="2210"/>
                    </a:cubicBezTo>
                    <a:cubicBezTo>
                      <a:pt x="809" y="1963"/>
                      <a:pt x="1014" y="1747"/>
                      <a:pt x="1273" y="1747"/>
                    </a:cubicBezTo>
                    <a:cubicBezTo>
                      <a:pt x="1521" y="1747"/>
                      <a:pt x="1736" y="1963"/>
                      <a:pt x="1736" y="2210"/>
                    </a:cubicBezTo>
                    <a:cubicBezTo>
                      <a:pt x="1736" y="2232"/>
                      <a:pt x="1726" y="2243"/>
                      <a:pt x="1726" y="2253"/>
                    </a:cubicBezTo>
                    <a:lnTo>
                      <a:pt x="2567" y="2253"/>
                    </a:lnTo>
                    <a:lnTo>
                      <a:pt x="25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2623146" y="-980839"/>
                <a:ext cx="95949" cy="9234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93" extrusionOk="0">
                    <a:moveTo>
                      <a:pt x="464" y="0"/>
                    </a:moveTo>
                    <a:cubicBezTo>
                      <a:pt x="205" y="0"/>
                      <a:pt x="0" y="216"/>
                      <a:pt x="0" y="463"/>
                    </a:cubicBezTo>
                    <a:cubicBezTo>
                      <a:pt x="0" y="626"/>
                      <a:pt x="86" y="765"/>
                      <a:pt x="205" y="852"/>
                    </a:cubicBezTo>
                    <a:cubicBezTo>
                      <a:pt x="86" y="938"/>
                      <a:pt x="0" y="1078"/>
                      <a:pt x="0" y="1240"/>
                    </a:cubicBezTo>
                    <a:cubicBezTo>
                      <a:pt x="0" y="1488"/>
                      <a:pt x="205" y="1693"/>
                      <a:pt x="464" y="1693"/>
                    </a:cubicBezTo>
                    <a:cubicBezTo>
                      <a:pt x="712" y="1693"/>
                      <a:pt x="927" y="1488"/>
                      <a:pt x="927" y="1240"/>
                    </a:cubicBezTo>
                    <a:cubicBezTo>
                      <a:pt x="927" y="1218"/>
                      <a:pt x="917" y="1208"/>
                      <a:pt x="917" y="1186"/>
                    </a:cubicBezTo>
                    <a:lnTo>
                      <a:pt x="1758" y="1186"/>
                    </a:lnTo>
                    <a:lnTo>
                      <a:pt x="1758" y="506"/>
                    </a:lnTo>
                    <a:lnTo>
                      <a:pt x="917" y="506"/>
                    </a:lnTo>
                    <a:cubicBezTo>
                      <a:pt x="917" y="496"/>
                      <a:pt x="927" y="485"/>
                      <a:pt x="927" y="463"/>
                    </a:cubicBezTo>
                    <a:cubicBezTo>
                      <a:pt x="927" y="216"/>
                      <a:pt x="712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69"/>
          <p:cNvSpPr txBox="1">
            <a:spLocks noGrp="1"/>
          </p:cNvSpPr>
          <p:nvPr>
            <p:ph type="title"/>
          </p:nvPr>
        </p:nvSpPr>
        <p:spPr>
          <a:xfrm>
            <a:off x="2686038" y="1026806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985" name="Google Shape;3985;p69"/>
          <p:cNvSpPr txBox="1">
            <a:spLocks noGrp="1"/>
          </p:cNvSpPr>
          <p:nvPr>
            <p:ph type="subTitle" idx="1"/>
          </p:nvPr>
        </p:nvSpPr>
        <p:spPr>
          <a:xfrm>
            <a:off x="2083881" y="2532026"/>
            <a:ext cx="5067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Do you have any questions?</a:t>
            </a:r>
          </a:p>
        </p:txBody>
      </p:sp>
      <p:grpSp>
        <p:nvGrpSpPr>
          <p:cNvPr id="3986" name="Google Shape;3986;p69"/>
          <p:cNvGrpSpPr/>
          <p:nvPr/>
        </p:nvGrpSpPr>
        <p:grpSpPr>
          <a:xfrm>
            <a:off x="6901195" y="2773113"/>
            <a:ext cx="1605784" cy="1830992"/>
            <a:chOff x="6824995" y="1925963"/>
            <a:chExt cx="1605784" cy="1830992"/>
          </a:xfrm>
        </p:grpSpPr>
        <p:sp>
          <p:nvSpPr>
            <p:cNvPr id="3987" name="Google Shape;3987;p69"/>
            <p:cNvSpPr/>
            <p:nvPr/>
          </p:nvSpPr>
          <p:spPr>
            <a:xfrm>
              <a:off x="6832872" y="1926116"/>
              <a:ext cx="1590217" cy="1830838"/>
            </a:xfrm>
            <a:custGeom>
              <a:avLst/>
              <a:gdLst/>
              <a:ahLst/>
              <a:cxnLst/>
              <a:rect l="l" t="t" r="r" b="b"/>
              <a:pathLst>
                <a:path w="28398" h="32695" extrusionOk="0">
                  <a:moveTo>
                    <a:pt x="9746" y="2249"/>
                  </a:moveTo>
                  <a:cubicBezTo>
                    <a:pt x="9757" y="2260"/>
                    <a:pt x="9767" y="2270"/>
                    <a:pt x="9767" y="2281"/>
                  </a:cubicBezTo>
                  <a:lnTo>
                    <a:pt x="9757" y="2270"/>
                  </a:lnTo>
                  <a:cubicBezTo>
                    <a:pt x="9757" y="2270"/>
                    <a:pt x="9746" y="2260"/>
                    <a:pt x="9746" y="2249"/>
                  </a:cubicBezTo>
                  <a:close/>
                  <a:moveTo>
                    <a:pt x="6897" y="1544"/>
                  </a:moveTo>
                  <a:cubicBezTo>
                    <a:pt x="7025" y="1544"/>
                    <a:pt x="7152" y="1557"/>
                    <a:pt x="7267" y="1567"/>
                  </a:cubicBezTo>
                  <a:cubicBezTo>
                    <a:pt x="7351" y="1577"/>
                    <a:pt x="7435" y="1588"/>
                    <a:pt x="7519" y="1609"/>
                  </a:cubicBezTo>
                  <a:cubicBezTo>
                    <a:pt x="7488" y="1808"/>
                    <a:pt x="7467" y="2008"/>
                    <a:pt x="7446" y="2165"/>
                  </a:cubicBezTo>
                  <a:cubicBezTo>
                    <a:pt x="7288" y="2207"/>
                    <a:pt x="7141" y="2260"/>
                    <a:pt x="6994" y="2323"/>
                  </a:cubicBezTo>
                  <a:cubicBezTo>
                    <a:pt x="6826" y="2260"/>
                    <a:pt x="6669" y="2176"/>
                    <a:pt x="6522" y="2081"/>
                  </a:cubicBezTo>
                  <a:cubicBezTo>
                    <a:pt x="6312" y="1945"/>
                    <a:pt x="6175" y="1724"/>
                    <a:pt x="6490" y="1609"/>
                  </a:cubicBezTo>
                  <a:cubicBezTo>
                    <a:pt x="6617" y="1559"/>
                    <a:pt x="6757" y="1544"/>
                    <a:pt x="6897" y="1544"/>
                  </a:cubicBezTo>
                  <a:close/>
                  <a:moveTo>
                    <a:pt x="4978" y="8466"/>
                  </a:moveTo>
                  <a:lnTo>
                    <a:pt x="4978" y="8466"/>
                  </a:lnTo>
                  <a:cubicBezTo>
                    <a:pt x="5377" y="8781"/>
                    <a:pt x="5902" y="9023"/>
                    <a:pt x="6564" y="9149"/>
                  </a:cubicBezTo>
                  <a:cubicBezTo>
                    <a:pt x="6562" y="9148"/>
                    <a:pt x="6560" y="9148"/>
                    <a:pt x="6558" y="9148"/>
                  </a:cubicBezTo>
                  <a:cubicBezTo>
                    <a:pt x="6404" y="9148"/>
                    <a:pt x="6322" y="9562"/>
                    <a:pt x="6301" y="9873"/>
                  </a:cubicBezTo>
                  <a:cubicBezTo>
                    <a:pt x="6238" y="9852"/>
                    <a:pt x="6165" y="9821"/>
                    <a:pt x="6091" y="9810"/>
                  </a:cubicBezTo>
                  <a:cubicBezTo>
                    <a:pt x="6049" y="9800"/>
                    <a:pt x="5997" y="9800"/>
                    <a:pt x="5955" y="9789"/>
                  </a:cubicBezTo>
                  <a:cubicBezTo>
                    <a:pt x="5577" y="9464"/>
                    <a:pt x="5272" y="9002"/>
                    <a:pt x="4978" y="8466"/>
                  </a:cubicBezTo>
                  <a:close/>
                  <a:moveTo>
                    <a:pt x="23673" y="19238"/>
                  </a:moveTo>
                  <a:lnTo>
                    <a:pt x="23673" y="19238"/>
                  </a:lnTo>
                  <a:cubicBezTo>
                    <a:pt x="23683" y="19335"/>
                    <a:pt x="23695" y="19480"/>
                    <a:pt x="23702" y="19659"/>
                  </a:cubicBezTo>
                  <a:cubicBezTo>
                    <a:pt x="23693" y="19524"/>
                    <a:pt x="23685" y="19381"/>
                    <a:pt x="23673" y="19238"/>
                  </a:cubicBezTo>
                  <a:close/>
                  <a:moveTo>
                    <a:pt x="7990" y="0"/>
                  </a:moveTo>
                  <a:cubicBezTo>
                    <a:pt x="7950" y="0"/>
                    <a:pt x="7916" y="8"/>
                    <a:pt x="7887" y="23"/>
                  </a:cubicBezTo>
                  <a:cubicBezTo>
                    <a:pt x="7782" y="76"/>
                    <a:pt x="7646" y="790"/>
                    <a:pt x="7541" y="1462"/>
                  </a:cubicBezTo>
                  <a:cubicBezTo>
                    <a:pt x="7425" y="1441"/>
                    <a:pt x="7309" y="1420"/>
                    <a:pt x="7183" y="1409"/>
                  </a:cubicBezTo>
                  <a:cubicBezTo>
                    <a:pt x="7133" y="1405"/>
                    <a:pt x="7054" y="1401"/>
                    <a:pt x="6963" y="1401"/>
                  </a:cubicBezTo>
                  <a:cubicBezTo>
                    <a:pt x="6602" y="1401"/>
                    <a:pt x="6035" y="1467"/>
                    <a:pt x="6144" y="1861"/>
                  </a:cubicBezTo>
                  <a:cubicBezTo>
                    <a:pt x="6217" y="2123"/>
                    <a:pt x="6511" y="2302"/>
                    <a:pt x="6805" y="2428"/>
                  </a:cubicBezTo>
                  <a:cubicBezTo>
                    <a:pt x="5419" y="3184"/>
                    <a:pt x="5220" y="4423"/>
                    <a:pt x="4516" y="4601"/>
                  </a:cubicBezTo>
                  <a:cubicBezTo>
                    <a:pt x="4306" y="4654"/>
                    <a:pt x="4159" y="4706"/>
                    <a:pt x="4054" y="4769"/>
                  </a:cubicBezTo>
                  <a:cubicBezTo>
                    <a:pt x="3939" y="4700"/>
                    <a:pt x="3840" y="4659"/>
                    <a:pt x="3787" y="4659"/>
                  </a:cubicBezTo>
                  <a:cubicBezTo>
                    <a:pt x="3768" y="4659"/>
                    <a:pt x="3756" y="4664"/>
                    <a:pt x="3750" y="4675"/>
                  </a:cubicBezTo>
                  <a:cubicBezTo>
                    <a:pt x="3456" y="5074"/>
                    <a:pt x="3414" y="5578"/>
                    <a:pt x="3466" y="5872"/>
                  </a:cubicBezTo>
                  <a:cubicBezTo>
                    <a:pt x="2822" y="5264"/>
                    <a:pt x="2004" y="4937"/>
                    <a:pt x="1355" y="4937"/>
                  </a:cubicBezTo>
                  <a:cubicBezTo>
                    <a:pt x="1072" y="4937"/>
                    <a:pt x="822" y="4999"/>
                    <a:pt x="631" y="5126"/>
                  </a:cubicBezTo>
                  <a:lnTo>
                    <a:pt x="621" y="5126"/>
                  </a:lnTo>
                  <a:lnTo>
                    <a:pt x="463" y="5158"/>
                  </a:lnTo>
                  <a:cubicBezTo>
                    <a:pt x="421" y="5168"/>
                    <a:pt x="390" y="5210"/>
                    <a:pt x="400" y="5252"/>
                  </a:cubicBezTo>
                  <a:cubicBezTo>
                    <a:pt x="411" y="5263"/>
                    <a:pt x="411" y="5273"/>
                    <a:pt x="421" y="5284"/>
                  </a:cubicBezTo>
                  <a:cubicBezTo>
                    <a:pt x="211" y="5462"/>
                    <a:pt x="106" y="5641"/>
                    <a:pt x="85" y="5809"/>
                  </a:cubicBezTo>
                  <a:cubicBezTo>
                    <a:pt x="75" y="5819"/>
                    <a:pt x="64" y="5819"/>
                    <a:pt x="54" y="5830"/>
                  </a:cubicBezTo>
                  <a:cubicBezTo>
                    <a:pt x="12" y="5840"/>
                    <a:pt x="1" y="5882"/>
                    <a:pt x="12" y="5924"/>
                  </a:cubicBezTo>
                  <a:cubicBezTo>
                    <a:pt x="22" y="5956"/>
                    <a:pt x="64" y="5977"/>
                    <a:pt x="96" y="5977"/>
                  </a:cubicBezTo>
                  <a:cubicBezTo>
                    <a:pt x="148" y="6271"/>
                    <a:pt x="442" y="6565"/>
                    <a:pt x="936" y="6880"/>
                  </a:cubicBezTo>
                  <a:cubicBezTo>
                    <a:pt x="1902" y="7500"/>
                    <a:pt x="2080" y="8203"/>
                    <a:pt x="2532" y="9789"/>
                  </a:cubicBezTo>
                  <a:cubicBezTo>
                    <a:pt x="2973" y="11385"/>
                    <a:pt x="2878" y="12866"/>
                    <a:pt x="3340" y="13254"/>
                  </a:cubicBezTo>
                  <a:cubicBezTo>
                    <a:pt x="3907" y="13737"/>
                    <a:pt x="5682" y="14514"/>
                    <a:pt x="6900" y="14871"/>
                  </a:cubicBezTo>
                  <a:cubicBezTo>
                    <a:pt x="7173" y="15701"/>
                    <a:pt x="7593" y="16488"/>
                    <a:pt x="8202" y="17139"/>
                  </a:cubicBezTo>
                  <a:lnTo>
                    <a:pt x="8213" y="17234"/>
                  </a:lnTo>
                  <a:cubicBezTo>
                    <a:pt x="8213" y="17276"/>
                    <a:pt x="8244" y="17307"/>
                    <a:pt x="8286" y="17307"/>
                  </a:cubicBezTo>
                  <a:cubicBezTo>
                    <a:pt x="8328" y="18032"/>
                    <a:pt x="8654" y="23682"/>
                    <a:pt x="8559" y="24081"/>
                  </a:cubicBezTo>
                  <a:cubicBezTo>
                    <a:pt x="8444" y="24511"/>
                    <a:pt x="7667" y="24816"/>
                    <a:pt x="7772" y="25320"/>
                  </a:cubicBezTo>
                  <a:cubicBezTo>
                    <a:pt x="7835" y="25593"/>
                    <a:pt x="7992" y="25729"/>
                    <a:pt x="8234" y="25792"/>
                  </a:cubicBezTo>
                  <a:cubicBezTo>
                    <a:pt x="8234" y="25813"/>
                    <a:pt x="8244" y="25834"/>
                    <a:pt x="8255" y="25855"/>
                  </a:cubicBezTo>
                  <a:cubicBezTo>
                    <a:pt x="8276" y="25876"/>
                    <a:pt x="8297" y="25897"/>
                    <a:pt x="8328" y="25897"/>
                  </a:cubicBezTo>
                  <a:cubicBezTo>
                    <a:pt x="8339" y="25897"/>
                    <a:pt x="8349" y="25887"/>
                    <a:pt x="8360" y="25887"/>
                  </a:cubicBezTo>
                  <a:cubicBezTo>
                    <a:pt x="8381" y="25876"/>
                    <a:pt x="8402" y="25855"/>
                    <a:pt x="8402" y="25834"/>
                  </a:cubicBezTo>
                  <a:cubicBezTo>
                    <a:pt x="8517" y="25845"/>
                    <a:pt x="8654" y="25855"/>
                    <a:pt x="8791" y="25866"/>
                  </a:cubicBezTo>
                  <a:cubicBezTo>
                    <a:pt x="8791" y="25866"/>
                    <a:pt x="8801" y="25876"/>
                    <a:pt x="8801" y="25887"/>
                  </a:cubicBezTo>
                  <a:cubicBezTo>
                    <a:pt x="8812" y="25918"/>
                    <a:pt x="8843" y="25939"/>
                    <a:pt x="8875" y="25939"/>
                  </a:cubicBezTo>
                  <a:lnTo>
                    <a:pt x="8896" y="25939"/>
                  </a:lnTo>
                  <a:cubicBezTo>
                    <a:pt x="8927" y="25929"/>
                    <a:pt x="8948" y="25897"/>
                    <a:pt x="8948" y="25866"/>
                  </a:cubicBezTo>
                  <a:lnTo>
                    <a:pt x="9011" y="25866"/>
                  </a:lnTo>
                  <a:cubicBezTo>
                    <a:pt x="9631" y="25866"/>
                    <a:pt x="10145" y="25750"/>
                    <a:pt x="10523" y="25005"/>
                  </a:cubicBezTo>
                  <a:cubicBezTo>
                    <a:pt x="10870" y="24301"/>
                    <a:pt x="12382" y="20941"/>
                    <a:pt x="12623" y="20405"/>
                  </a:cubicBezTo>
                  <a:cubicBezTo>
                    <a:pt x="12634" y="20415"/>
                    <a:pt x="12644" y="20415"/>
                    <a:pt x="12655" y="20415"/>
                  </a:cubicBezTo>
                  <a:cubicBezTo>
                    <a:pt x="12676" y="20415"/>
                    <a:pt x="12707" y="20405"/>
                    <a:pt x="12718" y="20384"/>
                  </a:cubicBezTo>
                  <a:cubicBezTo>
                    <a:pt x="12728" y="20384"/>
                    <a:pt x="12739" y="20394"/>
                    <a:pt x="12760" y="20405"/>
                  </a:cubicBezTo>
                  <a:cubicBezTo>
                    <a:pt x="12770" y="20415"/>
                    <a:pt x="12781" y="20426"/>
                    <a:pt x="12802" y="20436"/>
                  </a:cubicBezTo>
                  <a:cubicBezTo>
                    <a:pt x="12833" y="20457"/>
                    <a:pt x="12875" y="20489"/>
                    <a:pt x="12928" y="20531"/>
                  </a:cubicBezTo>
                  <a:cubicBezTo>
                    <a:pt x="13369" y="20846"/>
                    <a:pt x="14230" y="21560"/>
                    <a:pt x="14681" y="22516"/>
                  </a:cubicBezTo>
                  <a:cubicBezTo>
                    <a:pt x="14681" y="22579"/>
                    <a:pt x="14671" y="22632"/>
                    <a:pt x="14681" y="22695"/>
                  </a:cubicBezTo>
                  <a:cubicBezTo>
                    <a:pt x="14681" y="22737"/>
                    <a:pt x="14713" y="22768"/>
                    <a:pt x="14755" y="22768"/>
                  </a:cubicBezTo>
                  <a:lnTo>
                    <a:pt x="14755" y="24385"/>
                  </a:lnTo>
                  <a:cubicBezTo>
                    <a:pt x="14755" y="24385"/>
                    <a:pt x="13999" y="24543"/>
                    <a:pt x="13967" y="24921"/>
                  </a:cubicBezTo>
                  <a:cubicBezTo>
                    <a:pt x="13957" y="25120"/>
                    <a:pt x="14009" y="25372"/>
                    <a:pt x="14261" y="25572"/>
                  </a:cubicBezTo>
                  <a:cubicBezTo>
                    <a:pt x="14272" y="25572"/>
                    <a:pt x="14272" y="25582"/>
                    <a:pt x="14272" y="25582"/>
                  </a:cubicBezTo>
                  <a:cubicBezTo>
                    <a:pt x="14020" y="25593"/>
                    <a:pt x="13757" y="25614"/>
                    <a:pt x="13505" y="25624"/>
                  </a:cubicBezTo>
                  <a:cubicBezTo>
                    <a:pt x="9967" y="25887"/>
                    <a:pt x="8223" y="27451"/>
                    <a:pt x="7719" y="29593"/>
                  </a:cubicBezTo>
                  <a:lnTo>
                    <a:pt x="7719" y="29614"/>
                  </a:lnTo>
                  <a:cubicBezTo>
                    <a:pt x="7709" y="29635"/>
                    <a:pt x="7709" y="29667"/>
                    <a:pt x="7698" y="29698"/>
                  </a:cubicBezTo>
                  <a:cubicBezTo>
                    <a:pt x="7698" y="29709"/>
                    <a:pt x="7698" y="29730"/>
                    <a:pt x="7688" y="29740"/>
                  </a:cubicBezTo>
                  <a:cubicBezTo>
                    <a:pt x="7688" y="29761"/>
                    <a:pt x="7688" y="29782"/>
                    <a:pt x="7677" y="29803"/>
                  </a:cubicBezTo>
                  <a:cubicBezTo>
                    <a:pt x="7677" y="29835"/>
                    <a:pt x="7667" y="29866"/>
                    <a:pt x="7656" y="29908"/>
                  </a:cubicBezTo>
                  <a:cubicBezTo>
                    <a:pt x="7331" y="31783"/>
                    <a:pt x="8575" y="32694"/>
                    <a:pt x="9735" y="32694"/>
                  </a:cubicBezTo>
                  <a:cubicBezTo>
                    <a:pt x="9998" y="32694"/>
                    <a:pt x="10257" y="32648"/>
                    <a:pt x="10492" y="32554"/>
                  </a:cubicBezTo>
                  <a:cubicBezTo>
                    <a:pt x="10502" y="32544"/>
                    <a:pt x="10523" y="32544"/>
                    <a:pt x="10534" y="32533"/>
                  </a:cubicBezTo>
                  <a:lnTo>
                    <a:pt x="10544" y="32533"/>
                  </a:lnTo>
                  <a:cubicBezTo>
                    <a:pt x="10555" y="32523"/>
                    <a:pt x="10565" y="32512"/>
                    <a:pt x="10576" y="32512"/>
                  </a:cubicBezTo>
                  <a:cubicBezTo>
                    <a:pt x="10586" y="32512"/>
                    <a:pt x="10586" y="32512"/>
                    <a:pt x="10586" y="32502"/>
                  </a:cubicBezTo>
                  <a:cubicBezTo>
                    <a:pt x="10597" y="32502"/>
                    <a:pt x="10618" y="32491"/>
                    <a:pt x="10628" y="32481"/>
                  </a:cubicBezTo>
                  <a:cubicBezTo>
                    <a:pt x="10639" y="32481"/>
                    <a:pt x="10649" y="32470"/>
                    <a:pt x="10660" y="32460"/>
                  </a:cubicBezTo>
                  <a:lnTo>
                    <a:pt x="10670" y="32460"/>
                  </a:lnTo>
                  <a:lnTo>
                    <a:pt x="10702" y="32428"/>
                  </a:lnTo>
                  <a:lnTo>
                    <a:pt x="10712" y="32428"/>
                  </a:lnTo>
                  <a:cubicBezTo>
                    <a:pt x="10723" y="32418"/>
                    <a:pt x="10733" y="32407"/>
                    <a:pt x="10744" y="32407"/>
                  </a:cubicBezTo>
                  <a:lnTo>
                    <a:pt x="10744" y="32397"/>
                  </a:lnTo>
                  <a:cubicBezTo>
                    <a:pt x="10754" y="32386"/>
                    <a:pt x="10765" y="32386"/>
                    <a:pt x="10775" y="32376"/>
                  </a:cubicBezTo>
                  <a:lnTo>
                    <a:pt x="10775" y="32365"/>
                  </a:lnTo>
                  <a:cubicBezTo>
                    <a:pt x="10786" y="32355"/>
                    <a:pt x="10796" y="32355"/>
                    <a:pt x="10807" y="32344"/>
                  </a:cubicBezTo>
                  <a:lnTo>
                    <a:pt x="10807" y="32334"/>
                  </a:lnTo>
                  <a:cubicBezTo>
                    <a:pt x="10817" y="32323"/>
                    <a:pt x="10828" y="32313"/>
                    <a:pt x="10828" y="32302"/>
                  </a:cubicBezTo>
                  <a:lnTo>
                    <a:pt x="10838" y="32302"/>
                  </a:lnTo>
                  <a:cubicBezTo>
                    <a:pt x="10838" y="32292"/>
                    <a:pt x="10849" y="32281"/>
                    <a:pt x="10859" y="32271"/>
                  </a:cubicBezTo>
                  <a:cubicBezTo>
                    <a:pt x="10870" y="32260"/>
                    <a:pt x="10870" y="32250"/>
                    <a:pt x="10880" y="32239"/>
                  </a:cubicBezTo>
                  <a:cubicBezTo>
                    <a:pt x="10880" y="32229"/>
                    <a:pt x="10880" y="32229"/>
                    <a:pt x="10891" y="32229"/>
                  </a:cubicBezTo>
                  <a:cubicBezTo>
                    <a:pt x="10891" y="32218"/>
                    <a:pt x="10901" y="32208"/>
                    <a:pt x="10901" y="32197"/>
                  </a:cubicBezTo>
                  <a:lnTo>
                    <a:pt x="10912" y="32187"/>
                  </a:lnTo>
                  <a:cubicBezTo>
                    <a:pt x="10912" y="32176"/>
                    <a:pt x="10922" y="32166"/>
                    <a:pt x="10922" y="32166"/>
                  </a:cubicBezTo>
                  <a:cubicBezTo>
                    <a:pt x="10922" y="32155"/>
                    <a:pt x="10922" y="32155"/>
                    <a:pt x="10933" y="32155"/>
                  </a:cubicBezTo>
                  <a:cubicBezTo>
                    <a:pt x="10933" y="32145"/>
                    <a:pt x="10933" y="32134"/>
                    <a:pt x="10943" y="32124"/>
                  </a:cubicBezTo>
                  <a:lnTo>
                    <a:pt x="10943" y="32113"/>
                  </a:lnTo>
                  <a:cubicBezTo>
                    <a:pt x="10954" y="32103"/>
                    <a:pt x="10954" y="32092"/>
                    <a:pt x="10964" y="32082"/>
                  </a:cubicBezTo>
                  <a:lnTo>
                    <a:pt x="10964" y="32061"/>
                  </a:lnTo>
                  <a:cubicBezTo>
                    <a:pt x="10964" y="32050"/>
                    <a:pt x="10964" y="32050"/>
                    <a:pt x="10975" y="32040"/>
                  </a:cubicBezTo>
                  <a:lnTo>
                    <a:pt x="10975" y="32019"/>
                  </a:lnTo>
                  <a:cubicBezTo>
                    <a:pt x="10985" y="32008"/>
                    <a:pt x="10985" y="32008"/>
                    <a:pt x="10985" y="31998"/>
                  </a:cubicBezTo>
                  <a:lnTo>
                    <a:pt x="10985" y="31977"/>
                  </a:lnTo>
                  <a:cubicBezTo>
                    <a:pt x="10996" y="31966"/>
                    <a:pt x="10996" y="31956"/>
                    <a:pt x="10996" y="31945"/>
                  </a:cubicBezTo>
                  <a:cubicBezTo>
                    <a:pt x="10996" y="31945"/>
                    <a:pt x="10996" y="31935"/>
                    <a:pt x="11006" y="31924"/>
                  </a:cubicBezTo>
                  <a:lnTo>
                    <a:pt x="11006" y="31903"/>
                  </a:lnTo>
                  <a:cubicBezTo>
                    <a:pt x="11006" y="31893"/>
                    <a:pt x="11006" y="31882"/>
                    <a:pt x="11017" y="31872"/>
                  </a:cubicBezTo>
                  <a:lnTo>
                    <a:pt x="11017" y="31861"/>
                  </a:lnTo>
                  <a:lnTo>
                    <a:pt x="11017" y="31830"/>
                  </a:lnTo>
                  <a:cubicBezTo>
                    <a:pt x="11027" y="31809"/>
                    <a:pt x="11027" y="31798"/>
                    <a:pt x="11027" y="31777"/>
                  </a:cubicBezTo>
                  <a:lnTo>
                    <a:pt x="11027" y="31767"/>
                  </a:lnTo>
                  <a:cubicBezTo>
                    <a:pt x="11101" y="31063"/>
                    <a:pt x="10796" y="30066"/>
                    <a:pt x="11038" y="29247"/>
                  </a:cubicBezTo>
                  <a:cubicBezTo>
                    <a:pt x="11101" y="29005"/>
                    <a:pt x="11216" y="28785"/>
                    <a:pt x="11395" y="28596"/>
                  </a:cubicBezTo>
                  <a:cubicBezTo>
                    <a:pt x="12337" y="27584"/>
                    <a:pt x="14207" y="27427"/>
                    <a:pt x="16450" y="27427"/>
                  </a:cubicBezTo>
                  <a:cubicBezTo>
                    <a:pt x="16907" y="27427"/>
                    <a:pt x="17380" y="27434"/>
                    <a:pt x="17863" y="27441"/>
                  </a:cubicBezTo>
                  <a:cubicBezTo>
                    <a:pt x="18241" y="27441"/>
                    <a:pt x="18608" y="27430"/>
                    <a:pt x="18965" y="27409"/>
                  </a:cubicBezTo>
                  <a:lnTo>
                    <a:pt x="18976" y="27409"/>
                  </a:lnTo>
                  <a:cubicBezTo>
                    <a:pt x="19102" y="27525"/>
                    <a:pt x="18629" y="27588"/>
                    <a:pt x="18535" y="27609"/>
                  </a:cubicBezTo>
                  <a:cubicBezTo>
                    <a:pt x="18157" y="27682"/>
                    <a:pt x="16141" y="27840"/>
                    <a:pt x="16361" y="28554"/>
                  </a:cubicBezTo>
                  <a:cubicBezTo>
                    <a:pt x="16424" y="28764"/>
                    <a:pt x="16687" y="28848"/>
                    <a:pt x="16876" y="28890"/>
                  </a:cubicBezTo>
                  <a:cubicBezTo>
                    <a:pt x="17338" y="28984"/>
                    <a:pt x="17831" y="28963"/>
                    <a:pt x="18304" y="28974"/>
                  </a:cubicBezTo>
                  <a:cubicBezTo>
                    <a:pt x="18514" y="28984"/>
                    <a:pt x="19312" y="29047"/>
                    <a:pt x="18818" y="29362"/>
                  </a:cubicBezTo>
                  <a:cubicBezTo>
                    <a:pt x="18566" y="29520"/>
                    <a:pt x="18241" y="29593"/>
                    <a:pt x="17957" y="29677"/>
                  </a:cubicBezTo>
                  <a:cubicBezTo>
                    <a:pt x="17642" y="29782"/>
                    <a:pt x="17138" y="29866"/>
                    <a:pt x="16886" y="30097"/>
                  </a:cubicBezTo>
                  <a:cubicBezTo>
                    <a:pt x="16624" y="30339"/>
                    <a:pt x="16729" y="30664"/>
                    <a:pt x="17033" y="30801"/>
                  </a:cubicBezTo>
                  <a:cubicBezTo>
                    <a:pt x="17197" y="30866"/>
                    <a:pt x="17380" y="30888"/>
                    <a:pt x="17565" y="30888"/>
                  </a:cubicBezTo>
                  <a:cubicBezTo>
                    <a:pt x="17771" y="30888"/>
                    <a:pt x="17979" y="30860"/>
                    <a:pt x="18167" y="30832"/>
                  </a:cubicBezTo>
                  <a:cubicBezTo>
                    <a:pt x="18259" y="30822"/>
                    <a:pt x="18223" y="30685"/>
                    <a:pt x="18135" y="30685"/>
                  </a:cubicBezTo>
                  <a:cubicBezTo>
                    <a:pt x="18131" y="30685"/>
                    <a:pt x="18128" y="30685"/>
                    <a:pt x="18125" y="30685"/>
                  </a:cubicBezTo>
                  <a:cubicBezTo>
                    <a:pt x="17960" y="30711"/>
                    <a:pt x="17791" y="30725"/>
                    <a:pt x="17620" y="30725"/>
                  </a:cubicBezTo>
                  <a:cubicBezTo>
                    <a:pt x="17509" y="30725"/>
                    <a:pt x="17397" y="30719"/>
                    <a:pt x="17285" y="30706"/>
                  </a:cubicBezTo>
                  <a:cubicBezTo>
                    <a:pt x="17107" y="30675"/>
                    <a:pt x="16897" y="30612"/>
                    <a:pt x="16886" y="30402"/>
                  </a:cubicBezTo>
                  <a:cubicBezTo>
                    <a:pt x="16865" y="30118"/>
                    <a:pt x="17422" y="30024"/>
                    <a:pt x="17611" y="29961"/>
                  </a:cubicBezTo>
                  <a:cubicBezTo>
                    <a:pt x="17842" y="29866"/>
                    <a:pt x="19543" y="29509"/>
                    <a:pt x="19091" y="28995"/>
                  </a:cubicBezTo>
                  <a:cubicBezTo>
                    <a:pt x="18953" y="28836"/>
                    <a:pt x="18647" y="28809"/>
                    <a:pt x="18376" y="28809"/>
                  </a:cubicBezTo>
                  <a:cubicBezTo>
                    <a:pt x="18235" y="28809"/>
                    <a:pt x="18104" y="28816"/>
                    <a:pt x="18010" y="28816"/>
                  </a:cubicBezTo>
                  <a:cubicBezTo>
                    <a:pt x="17986" y="28815"/>
                    <a:pt x="17960" y="28815"/>
                    <a:pt x="17932" y="28815"/>
                  </a:cubicBezTo>
                  <a:cubicBezTo>
                    <a:pt x="17842" y="28815"/>
                    <a:pt x="17731" y="28818"/>
                    <a:pt x="17610" y="28818"/>
                  </a:cubicBezTo>
                  <a:cubicBezTo>
                    <a:pt x="17198" y="28818"/>
                    <a:pt x="16678" y="28788"/>
                    <a:pt x="16519" y="28522"/>
                  </a:cubicBezTo>
                  <a:cubicBezTo>
                    <a:pt x="16309" y="28176"/>
                    <a:pt x="17558" y="27955"/>
                    <a:pt x="17737" y="27913"/>
                  </a:cubicBezTo>
                  <a:cubicBezTo>
                    <a:pt x="18167" y="27829"/>
                    <a:pt x="18650" y="27798"/>
                    <a:pt x="19060" y="27619"/>
                  </a:cubicBezTo>
                  <a:cubicBezTo>
                    <a:pt x="19217" y="27556"/>
                    <a:pt x="19207" y="27472"/>
                    <a:pt x="19144" y="27388"/>
                  </a:cubicBezTo>
                  <a:cubicBezTo>
                    <a:pt x="20414" y="27273"/>
                    <a:pt x="21475" y="26937"/>
                    <a:pt x="22315" y="26328"/>
                  </a:cubicBezTo>
                  <a:lnTo>
                    <a:pt x="26652" y="26328"/>
                  </a:lnTo>
                  <a:cubicBezTo>
                    <a:pt x="26621" y="25792"/>
                    <a:pt x="26453" y="25246"/>
                    <a:pt x="26169" y="24742"/>
                  </a:cubicBezTo>
                  <a:cubicBezTo>
                    <a:pt x="28398" y="23208"/>
                    <a:pt x="27765" y="21304"/>
                    <a:pt x="26939" y="21304"/>
                  </a:cubicBezTo>
                  <a:cubicBezTo>
                    <a:pt x="26792" y="21304"/>
                    <a:pt x="26639" y="21364"/>
                    <a:pt x="26495" y="21497"/>
                  </a:cubicBezTo>
                  <a:cubicBezTo>
                    <a:pt x="25823" y="22117"/>
                    <a:pt x="25529" y="23104"/>
                    <a:pt x="25403" y="23692"/>
                  </a:cubicBezTo>
                  <a:cubicBezTo>
                    <a:pt x="25046" y="23304"/>
                    <a:pt x="24615" y="22968"/>
                    <a:pt x="24153" y="22695"/>
                  </a:cubicBezTo>
                  <a:cubicBezTo>
                    <a:pt x="24216" y="20941"/>
                    <a:pt x="23670" y="19145"/>
                    <a:pt x="23660" y="19092"/>
                  </a:cubicBezTo>
                  <a:cubicBezTo>
                    <a:pt x="23586" y="18410"/>
                    <a:pt x="23460" y="17717"/>
                    <a:pt x="23261" y="17045"/>
                  </a:cubicBezTo>
                  <a:lnTo>
                    <a:pt x="23261" y="17045"/>
                  </a:lnTo>
                  <a:cubicBezTo>
                    <a:pt x="23269" y="17046"/>
                    <a:pt x="23278" y="17047"/>
                    <a:pt x="23286" y="17047"/>
                  </a:cubicBezTo>
                  <a:cubicBezTo>
                    <a:pt x="23432" y="17047"/>
                    <a:pt x="23552" y="16880"/>
                    <a:pt x="23502" y="16751"/>
                  </a:cubicBezTo>
                  <a:cubicBezTo>
                    <a:pt x="23250" y="15963"/>
                    <a:pt x="22851" y="15249"/>
                    <a:pt x="22315" y="14630"/>
                  </a:cubicBezTo>
                  <a:cubicBezTo>
                    <a:pt x="21990" y="14252"/>
                    <a:pt x="21643" y="13674"/>
                    <a:pt x="21097" y="13632"/>
                  </a:cubicBezTo>
                  <a:cubicBezTo>
                    <a:pt x="21087" y="13629"/>
                    <a:pt x="21076" y="13627"/>
                    <a:pt x="21066" y="13627"/>
                  </a:cubicBezTo>
                  <a:cubicBezTo>
                    <a:pt x="21046" y="13627"/>
                    <a:pt x="21027" y="13632"/>
                    <a:pt x="21013" y="13632"/>
                  </a:cubicBezTo>
                  <a:cubicBezTo>
                    <a:pt x="20351" y="13118"/>
                    <a:pt x="19721" y="12792"/>
                    <a:pt x="19112" y="12572"/>
                  </a:cubicBezTo>
                  <a:cubicBezTo>
                    <a:pt x="19091" y="12551"/>
                    <a:pt x="19070" y="12540"/>
                    <a:pt x="19049" y="12530"/>
                  </a:cubicBezTo>
                  <a:cubicBezTo>
                    <a:pt x="18251" y="12078"/>
                    <a:pt x="17380" y="11805"/>
                    <a:pt x="16487" y="11574"/>
                  </a:cubicBezTo>
                  <a:cubicBezTo>
                    <a:pt x="16466" y="11568"/>
                    <a:pt x="16445" y="11566"/>
                    <a:pt x="16425" y="11566"/>
                  </a:cubicBezTo>
                  <a:cubicBezTo>
                    <a:pt x="16187" y="11566"/>
                    <a:pt x="16100" y="11947"/>
                    <a:pt x="16372" y="12015"/>
                  </a:cubicBezTo>
                  <a:cubicBezTo>
                    <a:pt x="16393" y="12026"/>
                    <a:pt x="16414" y="12026"/>
                    <a:pt x="16424" y="12036"/>
                  </a:cubicBezTo>
                  <a:cubicBezTo>
                    <a:pt x="15952" y="11973"/>
                    <a:pt x="15469" y="11900"/>
                    <a:pt x="14996" y="11774"/>
                  </a:cubicBezTo>
                  <a:cubicBezTo>
                    <a:pt x="14849" y="11732"/>
                    <a:pt x="14723" y="11690"/>
                    <a:pt x="14597" y="11637"/>
                  </a:cubicBezTo>
                  <a:cubicBezTo>
                    <a:pt x="14314" y="11102"/>
                    <a:pt x="13925" y="10629"/>
                    <a:pt x="13463" y="10241"/>
                  </a:cubicBezTo>
                  <a:cubicBezTo>
                    <a:pt x="13414" y="10202"/>
                    <a:pt x="13363" y="10185"/>
                    <a:pt x="13314" y="10185"/>
                  </a:cubicBezTo>
                  <a:cubicBezTo>
                    <a:pt x="13258" y="10185"/>
                    <a:pt x="13204" y="10207"/>
                    <a:pt x="13159" y="10241"/>
                  </a:cubicBezTo>
                  <a:cubicBezTo>
                    <a:pt x="13106" y="10115"/>
                    <a:pt x="13054" y="9978"/>
                    <a:pt x="13022" y="9842"/>
                  </a:cubicBezTo>
                  <a:cubicBezTo>
                    <a:pt x="13096" y="9768"/>
                    <a:pt x="13138" y="9705"/>
                    <a:pt x="13159" y="9663"/>
                  </a:cubicBezTo>
                  <a:cubicBezTo>
                    <a:pt x="13274" y="9411"/>
                    <a:pt x="13201" y="8645"/>
                    <a:pt x="13159" y="8424"/>
                  </a:cubicBezTo>
                  <a:cubicBezTo>
                    <a:pt x="13145" y="8350"/>
                    <a:pt x="13110" y="8326"/>
                    <a:pt x="13069" y="8326"/>
                  </a:cubicBezTo>
                  <a:cubicBezTo>
                    <a:pt x="12988" y="8326"/>
                    <a:pt x="12886" y="8424"/>
                    <a:pt x="12886" y="8424"/>
                  </a:cubicBezTo>
                  <a:cubicBezTo>
                    <a:pt x="12896" y="8004"/>
                    <a:pt x="12949" y="7563"/>
                    <a:pt x="13033" y="7111"/>
                  </a:cubicBezTo>
                  <a:cubicBezTo>
                    <a:pt x="13411" y="4927"/>
                    <a:pt x="13411" y="3226"/>
                    <a:pt x="13159" y="2176"/>
                  </a:cubicBezTo>
                  <a:cubicBezTo>
                    <a:pt x="12961" y="1318"/>
                    <a:pt x="12546" y="642"/>
                    <a:pt x="12155" y="642"/>
                  </a:cubicBezTo>
                  <a:cubicBezTo>
                    <a:pt x="12067" y="642"/>
                    <a:pt x="11981" y="675"/>
                    <a:pt x="11899" y="748"/>
                  </a:cubicBezTo>
                  <a:cubicBezTo>
                    <a:pt x="11479" y="1126"/>
                    <a:pt x="10670" y="2312"/>
                    <a:pt x="10544" y="2501"/>
                  </a:cubicBezTo>
                  <a:cubicBezTo>
                    <a:pt x="10460" y="2207"/>
                    <a:pt x="10313" y="1924"/>
                    <a:pt x="10166" y="1672"/>
                  </a:cubicBezTo>
                  <a:cubicBezTo>
                    <a:pt x="9925" y="1273"/>
                    <a:pt x="9599" y="821"/>
                    <a:pt x="9158" y="653"/>
                  </a:cubicBezTo>
                  <a:cubicBezTo>
                    <a:pt x="9146" y="648"/>
                    <a:pt x="9135" y="646"/>
                    <a:pt x="9125" y="646"/>
                  </a:cubicBezTo>
                  <a:cubicBezTo>
                    <a:pt x="9055" y="646"/>
                    <a:pt x="9033" y="763"/>
                    <a:pt x="9116" y="800"/>
                  </a:cubicBezTo>
                  <a:cubicBezTo>
                    <a:pt x="9526" y="958"/>
                    <a:pt x="9809" y="1388"/>
                    <a:pt x="10030" y="1745"/>
                  </a:cubicBezTo>
                  <a:cubicBezTo>
                    <a:pt x="10156" y="1955"/>
                    <a:pt x="10303" y="2207"/>
                    <a:pt x="10376" y="2470"/>
                  </a:cubicBezTo>
                  <a:cubicBezTo>
                    <a:pt x="10292" y="2438"/>
                    <a:pt x="10166" y="2396"/>
                    <a:pt x="10019" y="2344"/>
                  </a:cubicBezTo>
                  <a:cubicBezTo>
                    <a:pt x="9914" y="2197"/>
                    <a:pt x="9778" y="2050"/>
                    <a:pt x="9641" y="1924"/>
                  </a:cubicBezTo>
                  <a:cubicBezTo>
                    <a:pt x="9536" y="1672"/>
                    <a:pt x="9389" y="1357"/>
                    <a:pt x="9169" y="1031"/>
                  </a:cubicBezTo>
                  <a:cubicBezTo>
                    <a:pt x="8665" y="284"/>
                    <a:pt x="8230" y="0"/>
                    <a:pt x="7990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69"/>
            <p:cNvGrpSpPr/>
            <p:nvPr/>
          </p:nvGrpSpPr>
          <p:grpSpPr>
            <a:xfrm>
              <a:off x="6824995" y="1925963"/>
              <a:ext cx="1605784" cy="1830838"/>
              <a:chOff x="4869050" y="4659425"/>
              <a:chExt cx="716900" cy="817375"/>
            </a:xfrm>
          </p:grpSpPr>
          <p:sp>
            <p:nvSpPr>
              <p:cNvPr id="3989" name="Google Shape;3989;p69"/>
              <p:cNvSpPr/>
              <p:nvPr/>
            </p:nvSpPr>
            <p:spPr>
              <a:xfrm>
                <a:off x="4869050" y="4782850"/>
                <a:ext cx="247075" cy="253000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10120" extrusionOk="0">
                    <a:moveTo>
                      <a:pt x="1574" y="0"/>
                    </a:moveTo>
                    <a:cubicBezTo>
                      <a:pt x="1293" y="0"/>
                      <a:pt x="1043" y="62"/>
                      <a:pt x="852" y="189"/>
                    </a:cubicBezTo>
                    <a:cubicBezTo>
                      <a:pt x="1" y="756"/>
                      <a:pt x="179" y="1323"/>
                      <a:pt x="1156" y="1943"/>
                    </a:cubicBezTo>
                    <a:cubicBezTo>
                      <a:pt x="2122" y="2563"/>
                      <a:pt x="2311" y="3266"/>
                      <a:pt x="2752" y="4852"/>
                    </a:cubicBezTo>
                    <a:cubicBezTo>
                      <a:pt x="3193" y="6448"/>
                      <a:pt x="3099" y="7929"/>
                      <a:pt x="3561" y="8317"/>
                    </a:cubicBezTo>
                    <a:cubicBezTo>
                      <a:pt x="4316" y="8952"/>
                      <a:pt x="7171" y="10119"/>
                      <a:pt x="8087" y="10119"/>
                    </a:cubicBezTo>
                    <a:cubicBezTo>
                      <a:pt x="8125" y="10119"/>
                      <a:pt x="8160" y="10117"/>
                      <a:pt x="8191" y="10113"/>
                    </a:cubicBezTo>
                    <a:cubicBezTo>
                      <a:pt x="8958" y="10018"/>
                      <a:pt x="9808" y="9189"/>
                      <a:pt x="9840" y="7729"/>
                    </a:cubicBezTo>
                    <a:cubicBezTo>
                      <a:pt x="9882" y="6270"/>
                      <a:pt x="8433" y="5766"/>
                      <a:pt x="7120" y="5388"/>
                    </a:cubicBezTo>
                    <a:cubicBezTo>
                      <a:pt x="5818" y="4999"/>
                      <a:pt x="5262" y="3708"/>
                      <a:pt x="4485" y="2027"/>
                    </a:cubicBezTo>
                    <a:cubicBezTo>
                      <a:pt x="3890" y="733"/>
                      <a:pt x="2545" y="0"/>
                      <a:pt x="157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69"/>
              <p:cNvSpPr/>
              <p:nvPr/>
            </p:nvSpPr>
            <p:spPr>
              <a:xfrm>
                <a:off x="4874575" y="4803825"/>
                <a:ext cx="23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296" extrusionOk="0">
                    <a:moveTo>
                      <a:pt x="342" y="1"/>
                    </a:moveTo>
                    <a:cubicBezTo>
                      <a:pt x="249" y="1"/>
                      <a:pt x="153" y="16"/>
                      <a:pt x="63" y="54"/>
                    </a:cubicBezTo>
                    <a:cubicBezTo>
                      <a:pt x="21" y="64"/>
                      <a:pt x="0" y="106"/>
                      <a:pt x="21" y="148"/>
                    </a:cubicBezTo>
                    <a:cubicBezTo>
                      <a:pt x="29" y="179"/>
                      <a:pt x="53" y="199"/>
                      <a:pt x="82" y="199"/>
                    </a:cubicBezTo>
                    <a:cubicBezTo>
                      <a:pt x="93" y="199"/>
                      <a:pt x="104" y="196"/>
                      <a:pt x="116" y="190"/>
                    </a:cubicBezTo>
                    <a:cubicBezTo>
                      <a:pt x="183" y="162"/>
                      <a:pt x="256" y="152"/>
                      <a:pt x="328" y="152"/>
                    </a:cubicBezTo>
                    <a:cubicBezTo>
                      <a:pt x="582" y="152"/>
                      <a:pt x="832" y="285"/>
                      <a:pt x="841" y="285"/>
                    </a:cubicBezTo>
                    <a:cubicBezTo>
                      <a:pt x="851" y="295"/>
                      <a:pt x="862" y="295"/>
                      <a:pt x="872" y="295"/>
                    </a:cubicBezTo>
                    <a:cubicBezTo>
                      <a:pt x="904" y="295"/>
                      <a:pt x="925" y="285"/>
                      <a:pt x="935" y="253"/>
                    </a:cubicBezTo>
                    <a:cubicBezTo>
                      <a:pt x="956" y="222"/>
                      <a:pt x="946" y="169"/>
                      <a:pt x="914" y="148"/>
                    </a:cubicBezTo>
                    <a:cubicBezTo>
                      <a:pt x="898" y="141"/>
                      <a:pt x="630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69"/>
              <p:cNvSpPr/>
              <p:nvPr/>
            </p:nvSpPr>
            <p:spPr>
              <a:xfrm>
                <a:off x="4884550" y="4787350"/>
                <a:ext cx="262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" extrusionOk="0">
                    <a:moveTo>
                      <a:pt x="396" y="1"/>
                    </a:moveTo>
                    <a:cubicBezTo>
                      <a:pt x="295" y="1"/>
                      <a:pt x="184" y="12"/>
                      <a:pt x="64" y="41"/>
                    </a:cubicBezTo>
                    <a:cubicBezTo>
                      <a:pt x="22" y="51"/>
                      <a:pt x="1" y="93"/>
                      <a:pt x="11" y="135"/>
                    </a:cubicBezTo>
                    <a:cubicBezTo>
                      <a:pt x="20" y="172"/>
                      <a:pt x="45" y="201"/>
                      <a:pt x="78" y="201"/>
                    </a:cubicBezTo>
                    <a:cubicBezTo>
                      <a:pt x="84" y="201"/>
                      <a:pt x="89" y="200"/>
                      <a:pt x="95" y="198"/>
                    </a:cubicBezTo>
                    <a:cubicBezTo>
                      <a:pt x="208" y="169"/>
                      <a:pt x="312" y="158"/>
                      <a:pt x="405" y="158"/>
                    </a:cubicBezTo>
                    <a:cubicBezTo>
                      <a:pt x="717" y="158"/>
                      <a:pt x="906" y="285"/>
                      <a:pt x="914" y="293"/>
                    </a:cubicBezTo>
                    <a:cubicBezTo>
                      <a:pt x="925" y="303"/>
                      <a:pt x="946" y="314"/>
                      <a:pt x="956" y="314"/>
                    </a:cubicBezTo>
                    <a:cubicBezTo>
                      <a:pt x="988" y="314"/>
                      <a:pt x="1009" y="303"/>
                      <a:pt x="1019" y="282"/>
                    </a:cubicBezTo>
                    <a:cubicBezTo>
                      <a:pt x="1051" y="240"/>
                      <a:pt x="1040" y="198"/>
                      <a:pt x="1009" y="167"/>
                    </a:cubicBezTo>
                    <a:cubicBezTo>
                      <a:pt x="992" y="159"/>
                      <a:pt x="767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69"/>
              <p:cNvSpPr/>
              <p:nvPr/>
            </p:nvSpPr>
            <p:spPr>
              <a:xfrm>
                <a:off x="5059125" y="4659425"/>
                <a:ext cx="61200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81" extrusionOk="0">
                    <a:moveTo>
                      <a:pt x="607" y="0"/>
                    </a:moveTo>
                    <a:cubicBezTo>
                      <a:pt x="567" y="0"/>
                      <a:pt x="533" y="8"/>
                      <a:pt x="504" y="23"/>
                    </a:cubicBezTo>
                    <a:cubicBezTo>
                      <a:pt x="305" y="118"/>
                      <a:pt x="0" y="2680"/>
                      <a:pt x="0" y="2680"/>
                    </a:cubicBezTo>
                    <a:lnTo>
                      <a:pt x="2447" y="2606"/>
                    </a:lnTo>
                    <a:cubicBezTo>
                      <a:pt x="2447" y="2606"/>
                      <a:pt x="2373" y="1892"/>
                      <a:pt x="1785" y="1031"/>
                    </a:cubicBezTo>
                    <a:cubicBezTo>
                      <a:pt x="1281" y="284"/>
                      <a:pt x="847" y="0"/>
                      <a:pt x="60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69"/>
              <p:cNvSpPr/>
              <p:nvPr/>
            </p:nvSpPr>
            <p:spPr>
              <a:xfrm>
                <a:off x="5064650" y="4672325"/>
                <a:ext cx="2627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2165" extrusionOk="0">
                    <a:moveTo>
                      <a:pt x="365" y="1"/>
                    </a:moveTo>
                    <a:cubicBezTo>
                      <a:pt x="258" y="1"/>
                      <a:pt x="0" y="2164"/>
                      <a:pt x="0" y="2164"/>
                    </a:cubicBezTo>
                    <a:lnTo>
                      <a:pt x="997" y="2164"/>
                    </a:lnTo>
                    <a:cubicBezTo>
                      <a:pt x="1050" y="1019"/>
                      <a:pt x="462" y="43"/>
                      <a:pt x="367" y="1"/>
                    </a:cubicBezTo>
                    <a:cubicBezTo>
                      <a:pt x="366" y="1"/>
                      <a:pt x="366" y="1"/>
                      <a:pt x="3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69"/>
              <p:cNvSpPr/>
              <p:nvPr/>
            </p:nvSpPr>
            <p:spPr>
              <a:xfrm>
                <a:off x="4964600" y="4675450"/>
                <a:ext cx="513275" cy="630625"/>
              </a:xfrm>
              <a:custGeom>
                <a:avLst/>
                <a:gdLst/>
                <a:ahLst/>
                <a:cxnLst/>
                <a:rect l="l" t="t" r="r" b="b"/>
                <a:pathLst>
                  <a:path w="20531" h="25225" extrusionOk="0">
                    <a:moveTo>
                      <a:pt x="8557" y="1"/>
                    </a:moveTo>
                    <a:cubicBezTo>
                      <a:pt x="8468" y="1"/>
                      <a:pt x="8381" y="34"/>
                      <a:pt x="8296" y="107"/>
                    </a:cubicBezTo>
                    <a:cubicBezTo>
                      <a:pt x="7845" y="516"/>
                      <a:pt x="6921" y="1892"/>
                      <a:pt x="6921" y="1892"/>
                    </a:cubicBezTo>
                    <a:cubicBezTo>
                      <a:pt x="6921" y="1892"/>
                      <a:pt x="5853" y="1427"/>
                      <a:pt x="4700" y="1427"/>
                    </a:cubicBezTo>
                    <a:cubicBezTo>
                      <a:pt x="4228" y="1427"/>
                      <a:pt x="3742" y="1505"/>
                      <a:pt x="3309" y="1724"/>
                    </a:cubicBezTo>
                    <a:cubicBezTo>
                      <a:pt x="1828" y="2480"/>
                      <a:pt x="1639" y="3771"/>
                      <a:pt x="915" y="3960"/>
                    </a:cubicBezTo>
                    <a:cubicBezTo>
                      <a:pt x="190" y="4149"/>
                      <a:pt x="159" y="4338"/>
                      <a:pt x="85" y="4769"/>
                    </a:cubicBezTo>
                    <a:cubicBezTo>
                      <a:pt x="1" y="5199"/>
                      <a:pt x="106" y="7972"/>
                      <a:pt x="2994" y="8518"/>
                    </a:cubicBezTo>
                    <a:cubicBezTo>
                      <a:pt x="2994" y="8518"/>
                      <a:pt x="1996" y="13852"/>
                      <a:pt x="4684" y="16582"/>
                    </a:cubicBezTo>
                    <a:cubicBezTo>
                      <a:pt x="4684" y="16582"/>
                      <a:pt x="5062" y="23009"/>
                      <a:pt x="4957" y="23440"/>
                    </a:cubicBezTo>
                    <a:cubicBezTo>
                      <a:pt x="4852" y="23870"/>
                      <a:pt x="4065" y="24175"/>
                      <a:pt x="4180" y="24679"/>
                    </a:cubicBezTo>
                    <a:cubicBezTo>
                      <a:pt x="4285" y="25193"/>
                      <a:pt x="4800" y="25225"/>
                      <a:pt x="5419" y="25225"/>
                    </a:cubicBezTo>
                    <a:cubicBezTo>
                      <a:pt x="6039" y="25225"/>
                      <a:pt x="6543" y="25109"/>
                      <a:pt x="6921" y="24364"/>
                    </a:cubicBezTo>
                    <a:cubicBezTo>
                      <a:pt x="7299" y="23608"/>
                      <a:pt x="9052" y="19701"/>
                      <a:pt x="9052" y="19701"/>
                    </a:cubicBezTo>
                    <a:cubicBezTo>
                      <a:pt x="9052" y="19701"/>
                      <a:pt x="10586" y="20625"/>
                      <a:pt x="11153" y="22054"/>
                    </a:cubicBezTo>
                    <a:lnTo>
                      <a:pt x="11153" y="23744"/>
                    </a:lnTo>
                    <a:cubicBezTo>
                      <a:pt x="11153" y="23744"/>
                      <a:pt x="10397" y="23902"/>
                      <a:pt x="10376" y="24280"/>
                    </a:cubicBezTo>
                    <a:cubicBezTo>
                      <a:pt x="10344" y="24658"/>
                      <a:pt x="10565" y="25225"/>
                      <a:pt x="11878" y="25225"/>
                    </a:cubicBezTo>
                    <a:lnTo>
                      <a:pt x="17516" y="25225"/>
                    </a:lnTo>
                    <a:cubicBezTo>
                      <a:pt x="18724" y="25225"/>
                      <a:pt x="19564" y="23986"/>
                      <a:pt x="19910" y="22442"/>
                    </a:cubicBezTo>
                    <a:cubicBezTo>
                      <a:pt x="20267" y="20909"/>
                      <a:pt x="20530" y="15921"/>
                      <a:pt x="18052" y="13558"/>
                    </a:cubicBezTo>
                    <a:cubicBezTo>
                      <a:pt x="15574" y="11185"/>
                      <a:pt x="13495" y="11700"/>
                      <a:pt x="11395" y="11133"/>
                    </a:cubicBezTo>
                    <a:cubicBezTo>
                      <a:pt x="9294" y="10566"/>
                      <a:pt x="9052" y="8655"/>
                      <a:pt x="9430" y="6470"/>
                    </a:cubicBezTo>
                    <a:cubicBezTo>
                      <a:pt x="9809" y="4286"/>
                      <a:pt x="9809" y="2585"/>
                      <a:pt x="9567" y="1535"/>
                    </a:cubicBezTo>
                    <a:cubicBezTo>
                      <a:pt x="9370" y="677"/>
                      <a:pt x="8955" y="1"/>
                      <a:pt x="8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69"/>
              <p:cNvSpPr/>
              <p:nvPr/>
            </p:nvSpPr>
            <p:spPr>
              <a:xfrm>
                <a:off x="5265450" y="4948550"/>
                <a:ext cx="909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995" extrusionOk="0">
                    <a:moveTo>
                      <a:pt x="798" y="1"/>
                    </a:moveTo>
                    <a:cubicBezTo>
                      <a:pt x="553" y="1"/>
                      <a:pt x="474" y="382"/>
                      <a:pt x="736" y="450"/>
                    </a:cubicBezTo>
                    <a:cubicBezTo>
                      <a:pt x="790" y="464"/>
                      <a:pt x="845" y="478"/>
                      <a:pt x="899" y="493"/>
                    </a:cubicBezTo>
                    <a:lnTo>
                      <a:pt x="899" y="493"/>
                    </a:lnTo>
                    <a:cubicBezTo>
                      <a:pt x="768" y="485"/>
                      <a:pt x="636" y="481"/>
                      <a:pt x="504" y="481"/>
                    </a:cubicBezTo>
                    <a:cubicBezTo>
                      <a:pt x="480" y="481"/>
                      <a:pt x="456" y="482"/>
                      <a:pt x="432" y="482"/>
                    </a:cubicBezTo>
                    <a:cubicBezTo>
                      <a:pt x="211" y="492"/>
                      <a:pt x="106" y="807"/>
                      <a:pt x="316" y="912"/>
                    </a:cubicBezTo>
                    <a:cubicBezTo>
                      <a:pt x="499" y="1008"/>
                      <a:pt x="688" y="1086"/>
                      <a:pt x="881" y="1153"/>
                    </a:cubicBezTo>
                    <a:lnTo>
                      <a:pt x="881" y="1153"/>
                    </a:lnTo>
                    <a:cubicBezTo>
                      <a:pt x="814" y="1150"/>
                      <a:pt x="748" y="1147"/>
                      <a:pt x="681" y="1147"/>
                    </a:cubicBezTo>
                    <a:cubicBezTo>
                      <a:pt x="526" y="1147"/>
                      <a:pt x="370" y="1158"/>
                      <a:pt x="211" y="1185"/>
                    </a:cubicBezTo>
                    <a:cubicBezTo>
                      <a:pt x="1" y="1217"/>
                      <a:pt x="1" y="1511"/>
                      <a:pt x="159" y="1605"/>
                    </a:cubicBezTo>
                    <a:cubicBezTo>
                      <a:pt x="398" y="1749"/>
                      <a:pt x="656" y="1854"/>
                      <a:pt x="919" y="1951"/>
                    </a:cubicBezTo>
                    <a:lnTo>
                      <a:pt x="919" y="1951"/>
                    </a:lnTo>
                    <a:cubicBezTo>
                      <a:pt x="889" y="1949"/>
                      <a:pt x="859" y="1949"/>
                      <a:pt x="829" y="1949"/>
                    </a:cubicBezTo>
                    <a:cubicBezTo>
                      <a:pt x="705" y="1949"/>
                      <a:pt x="580" y="1962"/>
                      <a:pt x="453" y="1994"/>
                    </a:cubicBezTo>
                    <a:cubicBezTo>
                      <a:pt x="295" y="2025"/>
                      <a:pt x="222" y="2267"/>
                      <a:pt x="348" y="2372"/>
                    </a:cubicBezTo>
                    <a:cubicBezTo>
                      <a:pt x="558" y="2554"/>
                      <a:pt x="788" y="2693"/>
                      <a:pt x="1021" y="2823"/>
                    </a:cubicBezTo>
                    <a:lnTo>
                      <a:pt x="1021" y="2823"/>
                    </a:lnTo>
                    <a:cubicBezTo>
                      <a:pt x="1001" y="2822"/>
                      <a:pt x="982" y="2822"/>
                      <a:pt x="962" y="2822"/>
                    </a:cubicBezTo>
                    <a:cubicBezTo>
                      <a:pt x="893" y="2822"/>
                      <a:pt x="824" y="2825"/>
                      <a:pt x="757" y="2834"/>
                    </a:cubicBezTo>
                    <a:cubicBezTo>
                      <a:pt x="589" y="2855"/>
                      <a:pt x="463" y="3012"/>
                      <a:pt x="558" y="3180"/>
                    </a:cubicBezTo>
                    <a:cubicBezTo>
                      <a:pt x="577" y="3215"/>
                      <a:pt x="598" y="3248"/>
                      <a:pt x="620" y="3281"/>
                    </a:cubicBezTo>
                    <a:lnTo>
                      <a:pt x="620" y="3281"/>
                    </a:lnTo>
                    <a:cubicBezTo>
                      <a:pt x="475" y="3314"/>
                      <a:pt x="398" y="3480"/>
                      <a:pt x="474" y="3621"/>
                    </a:cubicBezTo>
                    <a:cubicBezTo>
                      <a:pt x="490" y="3652"/>
                      <a:pt x="506" y="3680"/>
                      <a:pt x="522" y="3706"/>
                    </a:cubicBezTo>
                    <a:lnTo>
                      <a:pt x="522" y="3706"/>
                    </a:lnTo>
                    <a:cubicBezTo>
                      <a:pt x="481" y="3844"/>
                      <a:pt x="571" y="3995"/>
                      <a:pt x="740" y="3995"/>
                    </a:cubicBezTo>
                    <a:cubicBezTo>
                      <a:pt x="759" y="3995"/>
                      <a:pt x="778" y="3993"/>
                      <a:pt x="799" y="3989"/>
                    </a:cubicBezTo>
                    <a:cubicBezTo>
                      <a:pt x="831" y="3978"/>
                      <a:pt x="862" y="3978"/>
                      <a:pt x="904" y="3968"/>
                    </a:cubicBezTo>
                    <a:cubicBezTo>
                      <a:pt x="1043" y="3945"/>
                      <a:pt x="1079" y="3814"/>
                      <a:pt x="1052" y="3700"/>
                    </a:cubicBezTo>
                    <a:lnTo>
                      <a:pt x="1052" y="3700"/>
                    </a:lnTo>
                    <a:cubicBezTo>
                      <a:pt x="1081" y="3695"/>
                      <a:pt x="1112" y="3690"/>
                      <a:pt x="1146" y="3684"/>
                    </a:cubicBezTo>
                    <a:cubicBezTo>
                      <a:pt x="1324" y="3653"/>
                      <a:pt x="1356" y="3422"/>
                      <a:pt x="1240" y="3306"/>
                    </a:cubicBezTo>
                    <a:cubicBezTo>
                      <a:pt x="1232" y="3298"/>
                      <a:pt x="1224" y="3291"/>
                      <a:pt x="1217" y="3283"/>
                    </a:cubicBezTo>
                    <a:lnTo>
                      <a:pt x="1217" y="3283"/>
                    </a:lnTo>
                    <a:cubicBezTo>
                      <a:pt x="1252" y="3283"/>
                      <a:pt x="1287" y="3284"/>
                      <a:pt x="1323" y="3284"/>
                    </a:cubicBezTo>
                    <a:cubicBezTo>
                      <a:pt x="1494" y="3284"/>
                      <a:pt x="1663" y="3271"/>
                      <a:pt x="1828" y="3201"/>
                    </a:cubicBezTo>
                    <a:cubicBezTo>
                      <a:pt x="2007" y="3128"/>
                      <a:pt x="2070" y="2897"/>
                      <a:pt x="1881" y="2781"/>
                    </a:cubicBezTo>
                    <a:cubicBezTo>
                      <a:pt x="1679" y="2654"/>
                      <a:pt x="1467" y="2548"/>
                      <a:pt x="1260" y="2434"/>
                    </a:cubicBezTo>
                    <a:lnTo>
                      <a:pt x="1260" y="2434"/>
                    </a:lnTo>
                    <a:cubicBezTo>
                      <a:pt x="1602" y="2493"/>
                      <a:pt x="1945" y="2605"/>
                      <a:pt x="2295" y="2605"/>
                    </a:cubicBezTo>
                    <a:cubicBezTo>
                      <a:pt x="2321" y="2605"/>
                      <a:pt x="2347" y="2604"/>
                      <a:pt x="2374" y="2603"/>
                    </a:cubicBezTo>
                    <a:cubicBezTo>
                      <a:pt x="2616" y="2592"/>
                      <a:pt x="2668" y="2309"/>
                      <a:pt x="2490" y="2172"/>
                    </a:cubicBezTo>
                    <a:cubicBezTo>
                      <a:pt x="2186" y="1944"/>
                      <a:pt x="1842" y="1804"/>
                      <a:pt x="1493" y="1675"/>
                    </a:cubicBezTo>
                    <a:lnTo>
                      <a:pt x="1493" y="1675"/>
                    </a:lnTo>
                    <a:cubicBezTo>
                      <a:pt x="1972" y="1759"/>
                      <a:pt x="2452" y="1878"/>
                      <a:pt x="2941" y="1878"/>
                    </a:cubicBezTo>
                    <a:cubicBezTo>
                      <a:pt x="3172" y="1878"/>
                      <a:pt x="3256" y="1563"/>
                      <a:pt x="3057" y="1448"/>
                    </a:cubicBezTo>
                    <a:cubicBezTo>
                      <a:pt x="2899" y="1358"/>
                      <a:pt x="2737" y="1283"/>
                      <a:pt x="2570" y="1218"/>
                    </a:cubicBezTo>
                    <a:lnTo>
                      <a:pt x="2570" y="1218"/>
                    </a:lnTo>
                    <a:cubicBezTo>
                      <a:pt x="2795" y="1270"/>
                      <a:pt x="3020" y="1326"/>
                      <a:pt x="3246" y="1385"/>
                    </a:cubicBezTo>
                    <a:cubicBezTo>
                      <a:pt x="3266" y="1390"/>
                      <a:pt x="3286" y="1392"/>
                      <a:pt x="3304" y="1392"/>
                    </a:cubicBezTo>
                    <a:cubicBezTo>
                      <a:pt x="3520" y="1392"/>
                      <a:pt x="3636" y="1081"/>
                      <a:pt x="3424" y="965"/>
                    </a:cubicBezTo>
                    <a:cubicBezTo>
                      <a:pt x="2616" y="513"/>
                      <a:pt x="1744" y="240"/>
                      <a:pt x="862" y="9"/>
                    </a:cubicBezTo>
                    <a:cubicBezTo>
                      <a:pt x="839" y="3"/>
                      <a:pt x="818" y="1"/>
                      <a:pt x="79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69"/>
              <p:cNvSpPr/>
              <p:nvPr/>
            </p:nvSpPr>
            <p:spPr>
              <a:xfrm>
                <a:off x="5364950" y="5000175"/>
                <a:ext cx="98325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3846" extrusionOk="0">
                    <a:moveTo>
                      <a:pt x="2531" y="1519"/>
                    </a:moveTo>
                    <a:cubicBezTo>
                      <a:pt x="2730" y="1778"/>
                      <a:pt x="2906" y="2045"/>
                      <a:pt x="3057" y="2326"/>
                    </a:cubicBezTo>
                    <a:lnTo>
                      <a:pt x="3057" y="2326"/>
                    </a:lnTo>
                    <a:cubicBezTo>
                      <a:pt x="2968" y="2198"/>
                      <a:pt x="2884" y="2069"/>
                      <a:pt x="2794" y="1955"/>
                    </a:cubicBezTo>
                    <a:cubicBezTo>
                      <a:pt x="2780" y="1937"/>
                      <a:pt x="2766" y="1919"/>
                      <a:pt x="2752" y="1902"/>
                    </a:cubicBezTo>
                    <a:lnTo>
                      <a:pt x="2752" y="1902"/>
                    </a:lnTo>
                    <a:cubicBezTo>
                      <a:pt x="2682" y="1771"/>
                      <a:pt x="2609" y="1642"/>
                      <a:pt x="2531" y="1519"/>
                    </a:cubicBezTo>
                    <a:close/>
                    <a:moveTo>
                      <a:pt x="1453" y="0"/>
                    </a:moveTo>
                    <a:cubicBezTo>
                      <a:pt x="1187" y="0"/>
                      <a:pt x="1197" y="434"/>
                      <a:pt x="1481" y="464"/>
                    </a:cubicBezTo>
                    <a:cubicBezTo>
                      <a:pt x="1710" y="479"/>
                      <a:pt x="1964" y="783"/>
                      <a:pt x="2161" y="1043"/>
                    </a:cubicBezTo>
                    <a:lnTo>
                      <a:pt x="2161" y="1043"/>
                    </a:lnTo>
                    <a:cubicBezTo>
                      <a:pt x="1976" y="853"/>
                      <a:pt x="1761" y="702"/>
                      <a:pt x="1502" y="611"/>
                    </a:cubicBezTo>
                    <a:cubicBezTo>
                      <a:pt x="1481" y="604"/>
                      <a:pt x="1460" y="601"/>
                      <a:pt x="1440" y="601"/>
                    </a:cubicBezTo>
                    <a:cubicBezTo>
                      <a:pt x="1279" y="601"/>
                      <a:pt x="1157" y="807"/>
                      <a:pt x="1250" y="947"/>
                    </a:cubicBezTo>
                    <a:cubicBezTo>
                      <a:pt x="1308" y="1039"/>
                      <a:pt x="1372" y="1127"/>
                      <a:pt x="1439" y="1210"/>
                    </a:cubicBezTo>
                    <a:lnTo>
                      <a:pt x="1439" y="1210"/>
                    </a:lnTo>
                    <a:cubicBezTo>
                      <a:pt x="1349" y="1137"/>
                      <a:pt x="1254" y="1066"/>
                      <a:pt x="1156" y="1000"/>
                    </a:cubicBezTo>
                    <a:cubicBezTo>
                      <a:pt x="1119" y="973"/>
                      <a:pt x="1081" y="962"/>
                      <a:pt x="1043" y="962"/>
                    </a:cubicBezTo>
                    <a:cubicBezTo>
                      <a:pt x="887" y="962"/>
                      <a:pt x="747" y="1163"/>
                      <a:pt x="841" y="1315"/>
                    </a:cubicBezTo>
                    <a:cubicBezTo>
                      <a:pt x="1038" y="1647"/>
                      <a:pt x="1220" y="1988"/>
                      <a:pt x="1407" y="2325"/>
                    </a:cubicBezTo>
                    <a:lnTo>
                      <a:pt x="1407" y="2325"/>
                    </a:lnTo>
                    <a:cubicBezTo>
                      <a:pt x="1248" y="2175"/>
                      <a:pt x="1088" y="2025"/>
                      <a:pt x="925" y="1882"/>
                    </a:cubicBezTo>
                    <a:cubicBezTo>
                      <a:pt x="879" y="1844"/>
                      <a:pt x="825" y="1827"/>
                      <a:pt x="771" y="1827"/>
                    </a:cubicBezTo>
                    <a:cubicBezTo>
                      <a:pt x="602" y="1827"/>
                      <a:pt x="438" y="1990"/>
                      <a:pt x="557" y="2165"/>
                    </a:cubicBezTo>
                    <a:cubicBezTo>
                      <a:pt x="579" y="2197"/>
                      <a:pt x="602" y="2229"/>
                      <a:pt x="624" y="2262"/>
                    </a:cubicBezTo>
                    <a:lnTo>
                      <a:pt x="624" y="2262"/>
                    </a:lnTo>
                    <a:cubicBezTo>
                      <a:pt x="603" y="2253"/>
                      <a:pt x="581" y="2249"/>
                      <a:pt x="560" y="2249"/>
                    </a:cubicBezTo>
                    <a:cubicBezTo>
                      <a:pt x="426" y="2249"/>
                      <a:pt x="304" y="2414"/>
                      <a:pt x="337" y="2554"/>
                    </a:cubicBezTo>
                    <a:cubicBezTo>
                      <a:pt x="358" y="2650"/>
                      <a:pt x="388" y="2743"/>
                      <a:pt x="422" y="2834"/>
                    </a:cubicBezTo>
                    <a:lnTo>
                      <a:pt x="422" y="2834"/>
                    </a:lnTo>
                    <a:cubicBezTo>
                      <a:pt x="310" y="2868"/>
                      <a:pt x="221" y="2986"/>
                      <a:pt x="253" y="3121"/>
                    </a:cubicBezTo>
                    <a:cubicBezTo>
                      <a:pt x="255" y="3133"/>
                      <a:pt x="257" y="3144"/>
                      <a:pt x="259" y="3156"/>
                    </a:cubicBezTo>
                    <a:lnTo>
                      <a:pt x="259" y="3156"/>
                    </a:lnTo>
                    <a:cubicBezTo>
                      <a:pt x="249" y="3154"/>
                      <a:pt x="239" y="3154"/>
                      <a:pt x="229" y="3154"/>
                    </a:cubicBezTo>
                    <a:cubicBezTo>
                      <a:pt x="107" y="3154"/>
                      <a:pt x="1" y="3250"/>
                      <a:pt x="1" y="3383"/>
                    </a:cubicBezTo>
                    <a:lnTo>
                      <a:pt x="1" y="3625"/>
                    </a:lnTo>
                    <a:cubicBezTo>
                      <a:pt x="1" y="3772"/>
                      <a:pt x="116" y="3846"/>
                      <a:pt x="232" y="3846"/>
                    </a:cubicBezTo>
                    <a:cubicBezTo>
                      <a:pt x="335" y="3846"/>
                      <a:pt x="438" y="3787"/>
                      <a:pt x="459" y="3670"/>
                    </a:cubicBezTo>
                    <a:lnTo>
                      <a:pt x="459" y="3670"/>
                    </a:lnTo>
                    <a:cubicBezTo>
                      <a:pt x="484" y="3675"/>
                      <a:pt x="510" y="3682"/>
                      <a:pt x="536" y="3688"/>
                    </a:cubicBezTo>
                    <a:cubicBezTo>
                      <a:pt x="554" y="3693"/>
                      <a:pt x="571" y="3695"/>
                      <a:pt x="589" y="3695"/>
                    </a:cubicBezTo>
                    <a:cubicBezTo>
                      <a:pt x="653" y="3695"/>
                      <a:pt x="717" y="3667"/>
                      <a:pt x="763" y="3623"/>
                    </a:cubicBezTo>
                    <a:lnTo>
                      <a:pt x="763" y="3623"/>
                    </a:lnTo>
                    <a:cubicBezTo>
                      <a:pt x="765" y="3623"/>
                      <a:pt x="766" y="3624"/>
                      <a:pt x="767" y="3625"/>
                    </a:cubicBezTo>
                    <a:cubicBezTo>
                      <a:pt x="802" y="3649"/>
                      <a:pt x="838" y="3659"/>
                      <a:pt x="873" y="3659"/>
                    </a:cubicBezTo>
                    <a:cubicBezTo>
                      <a:pt x="1011" y="3659"/>
                      <a:pt x="1136" y="3504"/>
                      <a:pt x="1103" y="3362"/>
                    </a:cubicBezTo>
                    <a:cubicBezTo>
                      <a:pt x="1097" y="3337"/>
                      <a:pt x="1091" y="3311"/>
                      <a:pt x="1084" y="3286"/>
                    </a:cubicBezTo>
                    <a:lnTo>
                      <a:pt x="1084" y="3286"/>
                    </a:lnTo>
                    <a:cubicBezTo>
                      <a:pt x="1194" y="3383"/>
                      <a:pt x="1313" y="3471"/>
                      <a:pt x="1450" y="3541"/>
                    </a:cubicBezTo>
                    <a:cubicBezTo>
                      <a:pt x="1487" y="3560"/>
                      <a:pt x="1524" y="3569"/>
                      <a:pt x="1560" y="3569"/>
                    </a:cubicBezTo>
                    <a:cubicBezTo>
                      <a:pt x="1705" y="3569"/>
                      <a:pt x="1829" y="3433"/>
                      <a:pt x="1788" y="3282"/>
                    </a:cubicBezTo>
                    <a:lnTo>
                      <a:pt x="1788" y="3282"/>
                    </a:lnTo>
                    <a:cubicBezTo>
                      <a:pt x="1938" y="3403"/>
                      <a:pt x="2094" y="3519"/>
                      <a:pt x="2258" y="3625"/>
                    </a:cubicBezTo>
                    <a:cubicBezTo>
                      <a:pt x="2291" y="3645"/>
                      <a:pt x="2327" y="3654"/>
                      <a:pt x="2362" y="3654"/>
                    </a:cubicBezTo>
                    <a:cubicBezTo>
                      <a:pt x="2530" y="3654"/>
                      <a:pt x="2694" y="3457"/>
                      <a:pt x="2573" y="3310"/>
                    </a:cubicBezTo>
                    <a:cubicBezTo>
                      <a:pt x="2329" y="2988"/>
                      <a:pt x="2120" y="2646"/>
                      <a:pt x="1921" y="2297"/>
                    </a:cubicBezTo>
                    <a:lnTo>
                      <a:pt x="1921" y="2297"/>
                    </a:lnTo>
                    <a:cubicBezTo>
                      <a:pt x="2286" y="2689"/>
                      <a:pt x="2637" y="3095"/>
                      <a:pt x="3067" y="3415"/>
                    </a:cubicBezTo>
                    <a:cubicBezTo>
                      <a:pt x="3105" y="3444"/>
                      <a:pt x="3144" y="3457"/>
                      <a:pt x="3183" y="3457"/>
                    </a:cubicBezTo>
                    <a:cubicBezTo>
                      <a:pt x="3273" y="3457"/>
                      <a:pt x="3356" y="3388"/>
                      <a:pt x="3393" y="3300"/>
                    </a:cubicBezTo>
                    <a:lnTo>
                      <a:pt x="3393" y="3300"/>
                    </a:lnTo>
                    <a:cubicBezTo>
                      <a:pt x="3457" y="3339"/>
                      <a:pt x="3526" y="3374"/>
                      <a:pt x="3602" y="3404"/>
                    </a:cubicBezTo>
                    <a:cubicBezTo>
                      <a:pt x="3625" y="3413"/>
                      <a:pt x="3648" y="3417"/>
                      <a:pt x="3670" y="3417"/>
                    </a:cubicBezTo>
                    <a:cubicBezTo>
                      <a:pt x="3812" y="3417"/>
                      <a:pt x="3933" y="3257"/>
                      <a:pt x="3896" y="3121"/>
                    </a:cubicBezTo>
                    <a:cubicBezTo>
                      <a:pt x="3644" y="2333"/>
                      <a:pt x="3245" y="1619"/>
                      <a:pt x="2699" y="1000"/>
                    </a:cubicBezTo>
                    <a:cubicBezTo>
                      <a:pt x="2374" y="622"/>
                      <a:pt x="2027" y="44"/>
                      <a:pt x="1481" y="2"/>
                    </a:cubicBezTo>
                    <a:cubicBezTo>
                      <a:pt x="1472" y="1"/>
                      <a:pt x="1462" y="0"/>
                      <a:pt x="1453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69"/>
              <p:cNvSpPr/>
              <p:nvPr/>
            </p:nvSpPr>
            <p:spPr>
              <a:xfrm>
                <a:off x="5387150" y="5185200"/>
                <a:ext cx="884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207" extrusionOk="0">
                    <a:moveTo>
                      <a:pt x="3321" y="0"/>
                    </a:moveTo>
                    <a:cubicBezTo>
                      <a:pt x="3207" y="0"/>
                      <a:pt x="3087" y="76"/>
                      <a:pt x="3071" y="225"/>
                    </a:cubicBezTo>
                    <a:cubicBezTo>
                      <a:pt x="3061" y="323"/>
                      <a:pt x="3049" y="422"/>
                      <a:pt x="3035" y="519"/>
                    </a:cubicBezTo>
                    <a:lnTo>
                      <a:pt x="3035" y="519"/>
                    </a:lnTo>
                    <a:cubicBezTo>
                      <a:pt x="3004" y="409"/>
                      <a:pt x="2961" y="300"/>
                      <a:pt x="2903" y="193"/>
                    </a:cubicBezTo>
                    <a:cubicBezTo>
                      <a:pt x="2860" y="119"/>
                      <a:pt x="2777" y="79"/>
                      <a:pt x="2696" y="79"/>
                    </a:cubicBezTo>
                    <a:cubicBezTo>
                      <a:pt x="2617" y="79"/>
                      <a:pt x="2541" y="116"/>
                      <a:pt x="2504" y="193"/>
                    </a:cubicBezTo>
                    <a:cubicBezTo>
                      <a:pt x="2472" y="258"/>
                      <a:pt x="2444" y="323"/>
                      <a:pt x="2419" y="388"/>
                    </a:cubicBezTo>
                    <a:lnTo>
                      <a:pt x="2419" y="388"/>
                    </a:lnTo>
                    <a:cubicBezTo>
                      <a:pt x="2384" y="368"/>
                      <a:pt x="2343" y="359"/>
                      <a:pt x="2301" y="359"/>
                    </a:cubicBezTo>
                    <a:cubicBezTo>
                      <a:pt x="2220" y="359"/>
                      <a:pt x="2137" y="395"/>
                      <a:pt x="2095" y="466"/>
                    </a:cubicBezTo>
                    <a:cubicBezTo>
                      <a:pt x="2021" y="598"/>
                      <a:pt x="1958" y="735"/>
                      <a:pt x="1901" y="873"/>
                    </a:cubicBezTo>
                    <a:lnTo>
                      <a:pt x="1901" y="873"/>
                    </a:lnTo>
                    <a:cubicBezTo>
                      <a:pt x="1867" y="779"/>
                      <a:pt x="1779" y="726"/>
                      <a:pt x="1688" y="726"/>
                    </a:cubicBezTo>
                    <a:cubicBezTo>
                      <a:pt x="1628" y="726"/>
                      <a:pt x="1566" y="749"/>
                      <a:pt x="1516" y="798"/>
                    </a:cubicBezTo>
                    <a:lnTo>
                      <a:pt x="1516" y="798"/>
                    </a:lnTo>
                    <a:cubicBezTo>
                      <a:pt x="1502" y="680"/>
                      <a:pt x="1387" y="599"/>
                      <a:pt x="1274" y="599"/>
                    </a:cubicBezTo>
                    <a:cubicBezTo>
                      <a:pt x="1217" y="599"/>
                      <a:pt x="1161" y="620"/>
                      <a:pt x="1118" y="666"/>
                    </a:cubicBezTo>
                    <a:cubicBezTo>
                      <a:pt x="1080" y="710"/>
                      <a:pt x="1044" y="756"/>
                      <a:pt x="1008" y="802"/>
                    </a:cubicBezTo>
                    <a:lnTo>
                      <a:pt x="1008" y="802"/>
                    </a:lnTo>
                    <a:cubicBezTo>
                      <a:pt x="969" y="778"/>
                      <a:pt x="922" y="765"/>
                      <a:pt x="876" y="765"/>
                    </a:cubicBezTo>
                    <a:cubicBezTo>
                      <a:pt x="817" y="765"/>
                      <a:pt x="760" y="786"/>
                      <a:pt x="719" y="834"/>
                    </a:cubicBezTo>
                    <a:cubicBezTo>
                      <a:pt x="658" y="899"/>
                      <a:pt x="599" y="967"/>
                      <a:pt x="539" y="1035"/>
                    </a:cubicBezTo>
                    <a:lnTo>
                      <a:pt x="539" y="1035"/>
                    </a:lnTo>
                    <a:cubicBezTo>
                      <a:pt x="505" y="1016"/>
                      <a:pt x="467" y="1004"/>
                      <a:pt x="428" y="1004"/>
                    </a:cubicBezTo>
                    <a:cubicBezTo>
                      <a:pt x="376" y="1004"/>
                      <a:pt x="322" y="1025"/>
                      <a:pt x="278" y="1076"/>
                    </a:cubicBezTo>
                    <a:cubicBezTo>
                      <a:pt x="258" y="1095"/>
                      <a:pt x="240" y="1114"/>
                      <a:pt x="222" y="1132"/>
                    </a:cubicBezTo>
                    <a:lnTo>
                      <a:pt x="222" y="1132"/>
                    </a:lnTo>
                    <a:cubicBezTo>
                      <a:pt x="145" y="1145"/>
                      <a:pt x="76" y="1196"/>
                      <a:pt x="47" y="1296"/>
                    </a:cubicBezTo>
                    <a:cubicBezTo>
                      <a:pt x="47" y="1317"/>
                      <a:pt x="47" y="1328"/>
                      <a:pt x="37" y="1349"/>
                    </a:cubicBezTo>
                    <a:cubicBezTo>
                      <a:pt x="0" y="1489"/>
                      <a:pt x="78" y="1591"/>
                      <a:pt x="185" y="1624"/>
                    </a:cubicBezTo>
                    <a:lnTo>
                      <a:pt x="185" y="1624"/>
                    </a:lnTo>
                    <a:cubicBezTo>
                      <a:pt x="224" y="1701"/>
                      <a:pt x="310" y="1744"/>
                      <a:pt x="398" y="1744"/>
                    </a:cubicBezTo>
                    <a:cubicBezTo>
                      <a:pt x="428" y="1744"/>
                      <a:pt x="458" y="1739"/>
                      <a:pt x="487" y="1728"/>
                    </a:cubicBezTo>
                    <a:lnTo>
                      <a:pt x="487" y="1728"/>
                    </a:lnTo>
                    <a:cubicBezTo>
                      <a:pt x="485" y="1855"/>
                      <a:pt x="612" y="1949"/>
                      <a:pt x="734" y="1949"/>
                    </a:cubicBezTo>
                    <a:cubicBezTo>
                      <a:pt x="807" y="1949"/>
                      <a:pt x="879" y="1914"/>
                      <a:pt x="919" y="1832"/>
                    </a:cubicBezTo>
                    <a:cubicBezTo>
                      <a:pt x="925" y="1819"/>
                      <a:pt x="932" y="1807"/>
                      <a:pt x="938" y="1795"/>
                    </a:cubicBezTo>
                    <a:lnTo>
                      <a:pt x="938" y="1795"/>
                    </a:lnTo>
                    <a:cubicBezTo>
                      <a:pt x="923" y="1905"/>
                      <a:pt x="909" y="2015"/>
                      <a:pt x="898" y="2126"/>
                    </a:cubicBezTo>
                    <a:cubicBezTo>
                      <a:pt x="878" y="2267"/>
                      <a:pt x="1004" y="2353"/>
                      <a:pt x="1129" y="2353"/>
                    </a:cubicBezTo>
                    <a:cubicBezTo>
                      <a:pt x="1179" y="2353"/>
                      <a:pt x="1228" y="2340"/>
                      <a:pt x="1268" y="2311"/>
                    </a:cubicBezTo>
                    <a:lnTo>
                      <a:pt x="1268" y="2311"/>
                    </a:lnTo>
                    <a:cubicBezTo>
                      <a:pt x="1262" y="2357"/>
                      <a:pt x="1258" y="2404"/>
                      <a:pt x="1255" y="2451"/>
                    </a:cubicBezTo>
                    <a:cubicBezTo>
                      <a:pt x="1248" y="2596"/>
                      <a:pt x="1363" y="2672"/>
                      <a:pt x="1480" y="2672"/>
                    </a:cubicBezTo>
                    <a:cubicBezTo>
                      <a:pt x="1559" y="2672"/>
                      <a:pt x="1639" y="2638"/>
                      <a:pt x="1685" y="2567"/>
                    </a:cubicBezTo>
                    <a:cubicBezTo>
                      <a:pt x="1779" y="2423"/>
                      <a:pt x="1855" y="2272"/>
                      <a:pt x="1921" y="2118"/>
                    </a:cubicBezTo>
                    <a:lnTo>
                      <a:pt x="1921" y="2118"/>
                    </a:lnTo>
                    <a:cubicBezTo>
                      <a:pt x="1875" y="2305"/>
                      <a:pt x="1828" y="2491"/>
                      <a:pt x="1790" y="2672"/>
                    </a:cubicBezTo>
                    <a:cubicBezTo>
                      <a:pt x="1752" y="2841"/>
                      <a:pt x="1888" y="2955"/>
                      <a:pt x="2021" y="2955"/>
                    </a:cubicBezTo>
                    <a:cubicBezTo>
                      <a:pt x="2110" y="2955"/>
                      <a:pt x="2198" y="2904"/>
                      <a:pt x="2231" y="2787"/>
                    </a:cubicBezTo>
                    <a:cubicBezTo>
                      <a:pt x="2318" y="2520"/>
                      <a:pt x="2404" y="2253"/>
                      <a:pt x="2488" y="1986"/>
                    </a:cubicBezTo>
                    <a:lnTo>
                      <a:pt x="2488" y="1986"/>
                    </a:lnTo>
                    <a:cubicBezTo>
                      <a:pt x="2395" y="2311"/>
                      <a:pt x="2286" y="2629"/>
                      <a:pt x="2231" y="2913"/>
                    </a:cubicBezTo>
                    <a:cubicBezTo>
                      <a:pt x="2203" y="3074"/>
                      <a:pt x="2342" y="3206"/>
                      <a:pt x="2479" y="3206"/>
                    </a:cubicBezTo>
                    <a:cubicBezTo>
                      <a:pt x="2548" y="3206"/>
                      <a:pt x="2616" y="3172"/>
                      <a:pt x="2662" y="3092"/>
                    </a:cubicBezTo>
                    <a:cubicBezTo>
                      <a:pt x="2920" y="2598"/>
                      <a:pt x="3128" y="2093"/>
                      <a:pt x="3279" y="1569"/>
                    </a:cubicBezTo>
                    <a:lnTo>
                      <a:pt x="3279" y="1569"/>
                    </a:lnTo>
                    <a:cubicBezTo>
                      <a:pt x="3368" y="1544"/>
                      <a:pt x="3448" y="1474"/>
                      <a:pt x="3460" y="1359"/>
                    </a:cubicBezTo>
                    <a:cubicBezTo>
                      <a:pt x="3502" y="981"/>
                      <a:pt x="3533" y="603"/>
                      <a:pt x="3533" y="225"/>
                    </a:cubicBezTo>
                    <a:lnTo>
                      <a:pt x="3533" y="225"/>
                    </a:lnTo>
                    <a:cubicBezTo>
                      <a:pt x="3533" y="225"/>
                      <a:pt x="3533" y="225"/>
                      <a:pt x="3533" y="225"/>
                    </a:cubicBezTo>
                    <a:cubicBezTo>
                      <a:pt x="3539" y="74"/>
                      <a:pt x="3433" y="0"/>
                      <a:pt x="3321" y="0"/>
                    </a:cubicBezTo>
                    <a:close/>
                  </a:path>
                </a:pathLst>
              </a:custGeom>
              <a:solidFill>
                <a:srgbClr val="F374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69"/>
              <p:cNvSpPr/>
              <p:nvPr/>
            </p:nvSpPr>
            <p:spPr>
              <a:xfrm>
                <a:off x="5166950" y="4914000"/>
                <a:ext cx="768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609" extrusionOk="0">
                    <a:moveTo>
                      <a:pt x="1614" y="1"/>
                    </a:moveTo>
                    <a:cubicBezTo>
                      <a:pt x="1423" y="1"/>
                      <a:pt x="1260" y="234"/>
                      <a:pt x="1441" y="383"/>
                    </a:cubicBezTo>
                    <a:cubicBezTo>
                      <a:pt x="1441" y="383"/>
                      <a:pt x="1441" y="383"/>
                      <a:pt x="1441" y="383"/>
                    </a:cubicBezTo>
                    <a:lnTo>
                      <a:pt x="1441" y="383"/>
                    </a:lnTo>
                    <a:cubicBezTo>
                      <a:pt x="1526" y="467"/>
                      <a:pt x="1610" y="541"/>
                      <a:pt x="1694" y="625"/>
                    </a:cubicBezTo>
                    <a:cubicBezTo>
                      <a:pt x="1707" y="636"/>
                      <a:pt x="1721" y="645"/>
                      <a:pt x="1735" y="653"/>
                    </a:cubicBezTo>
                    <a:lnTo>
                      <a:pt x="1735" y="653"/>
                    </a:lnTo>
                    <a:cubicBezTo>
                      <a:pt x="1782" y="699"/>
                      <a:pt x="1828" y="747"/>
                      <a:pt x="1872" y="796"/>
                    </a:cubicBezTo>
                    <a:lnTo>
                      <a:pt x="1872" y="796"/>
                    </a:lnTo>
                    <a:cubicBezTo>
                      <a:pt x="1713" y="705"/>
                      <a:pt x="1537" y="641"/>
                      <a:pt x="1326" y="625"/>
                    </a:cubicBezTo>
                    <a:cubicBezTo>
                      <a:pt x="1322" y="624"/>
                      <a:pt x="1318" y="624"/>
                      <a:pt x="1314" y="624"/>
                    </a:cubicBezTo>
                    <a:cubicBezTo>
                      <a:pt x="1143" y="624"/>
                      <a:pt x="1044" y="838"/>
                      <a:pt x="1126" y="971"/>
                    </a:cubicBezTo>
                    <a:cubicBezTo>
                      <a:pt x="1141" y="996"/>
                      <a:pt x="1155" y="1021"/>
                      <a:pt x="1170" y="1046"/>
                    </a:cubicBezTo>
                    <a:lnTo>
                      <a:pt x="1170" y="1046"/>
                    </a:lnTo>
                    <a:cubicBezTo>
                      <a:pt x="1119" y="1028"/>
                      <a:pt x="1067" y="1013"/>
                      <a:pt x="1011" y="1003"/>
                    </a:cubicBezTo>
                    <a:cubicBezTo>
                      <a:pt x="993" y="1000"/>
                      <a:pt x="975" y="998"/>
                      <a:pt x="958" y="998"/>
                    </a:cubicBezTo>
                    <a:cubicBezTo>
                      <a:pt x="799" y="998"/>
                      <a:pt x="699" y="1125"/>
                      <a:pt x="727" y="1286"/>
                    </a:cubicBezTo>
                    <a:cubicBezTo>
                      <a:pt x="742" y="1377"/>
                      <a:pt x="769" y="1463"/>
                      <a:pt x="801" y="1545"/>
                    </a:cubicBezTo>
                    <a:lnTo>
                      <a:pt x="801" y="1545"/>
                    </a:lnTo>
                    <a:cubicBezTo>
                      <a:pt x="754" y="1526"/>
                      <a:pt x="706" y="1509"/>
                      <a:pt x="654" y="1496"/>
                    </a:cubicBezTo>
                    <a:cubicBezTo>
                      <a:pt x="635" y="1490"/>
                      <a:pt x="615" y="1487"/>
                      <a:pt x="595" y="1487"/>
                    </a:cubicBezTo>
                    <a:cubicBezTo>
                      <a:pt x="479" y="1487"/>
                      <a:pt x="351" y="1583"/>
                      <a:pt x="360" y="1717"/>
                    </a:cubicBezTo>
                    <a:cubicBezTo>
                      <a:pt x="371" y="1783"/>
                      <a:pt x="386" y="1847"/>
                      <a:pt x="401" y="1912"/>
                    </a:cubicBezTo>
                    <a:lnTo>
                      <a:pt x="401" y="1912"/>
                    </a:lnTo>
                    <a:cubicBezTo>
                      <a:pt x="379" y="1904"/>
                      <a:pt x="358" y="1900"/>
                      <a:pt x="337" y="1900"/>
                    </a:cubicBezTo>
                    <a:cubicBezTo>
                      <a:pt x="234" y="1900"/>
                      <a:pt x="154" y="1991"/>
                      <a:pt x="131" y="2093"/>
                    </a:cubicBezTo>
                    <a:lnTo>
                      <a:pt x="131" y="2093"/>
                    </a:lnTo>
                    <a:cubicBezTo>
                      <a:pt x="52" y="2139"/>
                      <a:pt x="1" y="2228"/>
                      <a:pt x="34" y="2347"/>
                    </a:cubicBezTo>
                    <a:cubicBezTo>
                      <a:pt x="97" y="2536"/>
                      <a:pt x="213" y="2599"/>
                      <a:pt x="402" y="2609"/>
                    </a:cubicBezTo>
                    <a:cubicBezTo>
                      <a:pt x="498" y="2609"/>
                      <a:pt x="571" y="2551"/>
                      <a:pt x="606" y="2474"/>
                    </a:cubicBezTo>
                    <a:lnTo>
                      <a:pt x="606" y="2474"/>
                    </a:lnTo>
                    <a:cubicBezTo>
                      <a:pt x="622" y="2480"/>
                      <a:pt x="638" y="2487"/>
                      <a:pt x="654" y="2494"/>
                    </a:cubicBezTo>
                    <a:cubicBezTo>
                      <a:pt x="673" y="2502"/>
                      <a:pt x="693" y="2505"/>
                      <a:pt x="714" y="2505"/>
                    </a:cubicBezTo>
                    <a:cubicBezTo>
                      <a:pt x="829" y="2505"/>
                      <a:pt x="955" y="2389"/>
                      <a:pt x="937" y="2273"/>
                    </a:cubicBezTo>
                    <a:cubicBezTo>
                      <a:pt x="932" y="2226"/>
                      <a:pt x="925" y="2180"/>
                      <a:pt x="915" y="2134"/>
                    </a:cubicBezTo>
                    <a:lnTo>
                      <a:pt x="915" y="2134"/>
                    </a:lnTo>
                    <a:cubicBezTo>
                      <a:pt x="1001" y="2194"/>
                      <a:pt x="1086" y="2256"/>
                      <a:pt x="1179" y="2305"/>
                    </a:cubicBezTo>
                    <a:cubicBezTo>
                      <a:pt x="1216" y="2322"/>
                      <a:pt x="1254" y="2330"/>
                      <a:pt x="1291" y="2330"/>
                    </a:cubicBezTo>
                    <a:cubicBezTo>
                      <a:pt x="1436" y="2330"/>
                      <a:pt x="1566" y="2209"/>
                      <a:pt x="1515" y="2042"/>
                    </a:cubicBezTo>
                    <a:cubicBezTo>
                      <a:pt x="1483" y="1924"/>
                      <a:pt x="1431" y="1813"/>
                      <a:pt x="1378" y="1702"/>
                    </a:cubicBezTo>
                    <a:lnTo>
                      <a:pt x="1378" y="1702"/>
                    </a:lnTo>
                    <a:cubicBezTo>
                      <a:pt x="1571" y="1856"/>
                      <a:pt x="1745" y="2046"/>
                      <a:pt x="1935" y="2189"/>
                    </a:cubicBezTo>
                    <a:cubicBezTo>
                      <a:pt x="1973" y="2215"/>
                      <a:pt x="2012" y="2226"/>
                      <a:pt x="2049" y="2226"/>
                    </a:cubicBezTo>
                    <a:cubicBezTo>
                      <a:pt x="2210" y="2226"/>
                      <a:pt x="2346" y="2019"/>
                      <a:pt x="2261" y="1874"/>
                    </a:cubicBezTo>
                    <a:cubicBezTo>
                      <a:pt x="2154" y="1695"/>
                      <a:pt x="2037" y="1523"/>
                      <a:pt x="1920" y="1352"/>
                    </a:cubicBezTo>
                    <a:lnTo>
                      <a:pt x="1920" y="1352"/>
                    </a:lnTo>
                    <a:cubicBezTo>
                      <a:pt x="2172" y="1549"/>
                      <a:pt x="2399" y="1806"/>
                      <a:pt x="2671" y="1948"/>
                    </a:cubicBezTo>
                    <a:cubicBezTo>
                      <a:pt x="2712" y="1970"/>
                      <a:pt x="2754" y="1979"/>
                      <a:pt x="2792" y="1979"/>
                    </a:cubicBezTo>
                    <a:cubicBezTo>
                      <a:pt x="2956" y="1979"/>
                      <a:pt x="3072" y="1803"/>
                      <a:pt x="2996" y="1633"/>
                    </a:cubicBezTo>
                    <a:cubicBezTo>
                      <a:pt x="2713" y="1024"/>
                      <a:pt x="2282" y="488"/>
                      <a:pt x="1767" y="58"/>
                    </a:cubicBezTo>
                    <a:cubicBezTo>
                      <a:pt x="1718" y="18"/>
                      <a:pt x="1665" y="1"/>
                      <a:pt x="161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69"/>
              <p:cNvSpPr/>
              <p:nvPr/>
            </p:nvSpPr>
            <p:spPr>
              <a:xfrm>
                <a:off x="5145500" y="4694075"/>
                <a:ext cx="4150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429" extrusionOk="0">
                    <a:moveTo>
                      <a:pt x="1122" y="0"/>
                    </a:moveTo>
                    <a:cubicBezTo>
                      <a:pt x="908" y="0"/>
                      <a:pt x="0" y="1504"/>
                      <a:pt x="0" y="1504"/>
                    </a:cubicBezTo>
                    <a:cubicBezTo>
                      <a:pt x="871" y="1924"/>
                      <a:pt x="1270" y="2428"/>
                      <a:pt x="1270" y="2428"/>
                    </a:cubicBezTo>
                    <a:cubicBezTo>
                      <a:pt x="1659" y="1840"/>
                      <a:pt x="1312" y="65"/>
                      <a:pt x="1134" y="2"/>
                    </a:cubicBezTo>
                    <a:cubicBezTo>
                      <a:pt x="1131" y="1"/>
                      <a:pt x="1127" y="0"/>
                      <a:pt x="1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69"/>
              <p:cNvSpPr/>
              <p:nvPr/>
            </p:nvSpPr>
            <p:spPr>
              <a:xfrm>
                <a:off x="5031325" y="4867550"/>
                <a:ext cx="1751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2624" extrusionOk="0">
                    <a:moveTo>
                      <a:pt x="6798" y="1"/>
                    </a:moveTo>
                    <a:cubicBezTo>
                      <a:pt x="6717" y="1"/>
                      <a:pt x="6614" y="99"/>
                      <a:pt x="6614" y="99"/>
                    </a:cubicBezTo>
                    <a:cubicBezTo>
                      <a:pt x="5654" y="1050"/>
                      <a:pt x="4366" y="1323"/>
                      <a:pt x="3205" y="1323"/>
                    </a:cubicBezTo>
                    <a:cubicBezTo>
                      <a:pt x="1650" y="1323"/>
                      <a:pt x="325" y="834"/>
                      <a:pt x="325" y="834"/>
                    </a:cubicBezTo>
                    <a:cubicBezTo>
                      <a:pt x="314" y="830"/>
                      <a:pt x="303" y="828"/>
                      <a:pt x="292" y="828"/>
                    </a:cubicBezTo>
                    <a:cubicBezTo>
                      <a:pt x="67" y="828"/>
                      <a:pt x="1" y="1653"/>
                      <a:pt x="41" y="1874"/>
                    </a:cubicBezTo>
                    <a:cubicBezTo>
                      <a:pt x="81" y="2083"/>
                      <a:pt x="1229" y="2623"/>
                      <a:pt x="3233" y="2623"/>
                    </a:cubicBezTo>
                    <a:cubicBezTo>
                      <a:pt x="3339" y="2623"/>
                      <a:pt x="3448" y="2622"/>
                      <a:pt x="3559" y="2619"/>
                    </a:cubicBezTo>
                    <a:cubicBezTo>
                      <a:pt x="5753" y="2567"/>
                      <a:pt x="6772" y="1590"/>
                      <a:pt x="6887" y="1338"/>
                    </a:cubicBezTo>
                    <a:cubicBezTo>
                      <a:pt x="7003" y="1086"/>
                      <a:pt x="6930" y="320"/>
                      <a:pt x="6887" y="99"/>
                    </a:cubicBezTo>
                    <a:cubicBezTo>
                      <a:pt x="6873" y="25"/>
                      <a:pt x="6838" y="1"/>
                      <a:pt x="67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69"/>
              <p:cNvSpPr/>
              <p:nvPr/>
            </p:nvSpPr>
            <p:spPr>
              <a:xfrm>
                <a:off x="4996375" y="4904175"/>
                <a:ext cx="520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16" extrusionOk="0">
                    <a:moveTo>
                      <a:pt x="1041" y="1"/>
                    </a:moveTo>
                    <a:cubicBezTo>
                      <a:pt x="591" y="1"/>
                      <a:pt x="198" y="324"/>
                      <a:pt x="106" y="776"/>
                    </a:cubicBezTo>
                    <a:cubicBezTo>
                      <a:pt x="1" y="1291"/>
                      <a:pt x="337" y="1795"/>
                      <a:pt x="862" y="1900"/>
                    </a:cubicBezTo>
                    <a:cubicBezTo>
                      <a:pt x="920" y="1910"/>
                      <a:pt x="978" y="1916"/>
                      <a:pt x="1035" y="1916"/>
                    </a:cubicBezTo>
                    <a:cubicBezTo>
                      <a:pt x="1485" y="1916"/>
                      <a:pt x="1892" y="1600"/>
                      <a:pt x="1985" y="1144"/>
                    </a:cubicBezTo>
                    <a:cubicBezTo>
                      <a:pt x="2080" y="629"/>
                      <a:pt x="1744" y="125"/>
                      <a:pt x="1229" y="20"/>
                    </a:cubicBezTo>
                    <a:cubicBezTo>
                      <a:pt x="1166" y="7"/>
                      <a:pt x="1103" y="1"/>
                      <a:pt x="1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69"/>
              <p:cNvSpPr/>
              <p:nvPr/>
            </p:nvSpPr>
            <p:spPr>
              <a:xfrm>
                <a:off x="5022625" y="4940200"/>
                <a:ext cx="71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2" y="217"/>
                      <a:pt x="95" y="249"/>
                    </a:cubicBezTo>
                    <a:cubicBezTo>
                      <a:pt x="108" y="253"/>
                      <a:pt x="122" y="255"/>
                      <a:pt x="135" y="255"/>
                    </a:cubicBezTo>
                    <a:cubicBezTo>
                      <a:pt x="186" y="255"/>
                      <a:pt x="236" y="225"/>
                      <a:pt x="253" y="175"/>
                    </a:cubicBezTo>
                    <a:cubicBezTo>
                      <a:pt x="284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69"/>
              <p:cNvSpPr/>
              <p:nvPr/>
            </p:nvSpPr>
            <p:spPr>
              <a:xfrm>
                <a:off x="5002925" y="4928650"/>
                <a:ext cx="7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3" y="217"/>
                      <a:pt x="96" y="249"/>
                    </a:cubicBezTo>
                    <a:cubicBezTo>
                      <a:pt x="109" y="253"/>
                      <a:pt x="122" y="255"/>
                      <a:pt x="136" y="255"/>
                    </a:cubicBezTo>
                    <a:cubicBezTo>
                      <a:pt x="187" y="255"/>
                      <a:pt x="236" y="225"/>
                      <a:pt x="253" y="175"/>
                    </a:cubicBezTo>
                    <a:cubicBezTo>
                      <a:pt x="285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69"/>
              <p:cNvSpPr/>
              <p:nvPr/>
            </p:nvSpPr>
            <p:spPr>
              <a:xfrm>
                <a:off x="5004250" y="4942350"/>
                <a:ext cx="22850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205" extrusionOk="0">
                    <a:moveTo>
                      <a:pt x="869" y="1"/>
                    </a:moveTo>
                    <a:cubicBezTo>
                      <a:pt x="863" y="1"/>
                      <a:pt x="857" y="2"/>
                      <a:pt x="851" y="5"/>
                    </a:cubicBezTo>
                    <a:cubicBezTo>
                      <a:pt x="851" y="13"/>
                      <a:pt x="668" y="123"/>
                      <a:pt x="402" y="123"/>
                    </a:cubicBezTo>
                    <a:cubicBezTo>
                      <a:pt x="296" y="123"/>
                      <a:pt x="178" y="105"/>
                      <a:pt x="53" y="58"/>
                    </a:cubicBezTo>
                    <a:cubicBezTo>
                      <a:pt x="47" y="55"/>
                      <a:pt x="42" y="53"/>
                      <a:pt x="36" y="53"/>
                    </a:cubicBezTo>
                    <a:cubicBezTo>
                      <a:pt x="21" y="53"/>
                      <a:pt x="8" y="63"/>
                      <a:pt x="1" y="79"/>
                    </a:cubicBezTo>
                    <a:cubicBezTo>
                      <a:pt x="1" y="100"/>
                      <a:pt x="11" y="121"/>
                      <a:pt x="22" y="131"/>
                    </a:cubicBezTo>
                    <a:cubicBezTo>
                      <a:pt x="158" y="184"/>
                      <a:pt x="284" y="205"/>
                      <a:pt x="400" y="205"/>
                    </a:cubicBezTo>
                    <a:cubicBezTo>
                      <a:pt x="683" y="205"/>
                      <a:pt x="883" y="79"/>
                      <a:pt x="893" y="79"/>
                    </a:cubicBezTo>
                    <a:cubicBezTo>
                      <a:pt x="914" y="58"/>
                      <a:pt x="914" y="37"/>
                      <a:pt x="904" y="16"/>
                    </a:cubicBezTo>
                    <a:cubicBezTo>
                      <a:pt x="896" y="8"/>
                      <a:pt x="883" y="1"/>
                      <a:pt x="869" y="1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69"/>
              <p:cNvSpPr/>
              <p:nvPr/>
            </p:nvSpPr>
            <p:spPr>
              <a:xfrm>
                <a:off x="5004250" y="4930900"/>
                <a:ext cx="134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852" extrusionOk="0">
                    <a:moveTo>
                      <a:pt x="95" y="1"/>
                    </a:moveTo>
                    <a:cubicBezTo>
                      <a:pt x="74" y="1"/>
                      <a:pt x="53" y="12"/>
                      <a:pt x="53" y="33"/>
                    </a:cubicBezTo>
                    <a:cubicBezTo>
                      <a:pt x="43" y="54"/>
                      <a:pt x="1" y="432"/>
                      <a:pt x="463" y="841"/>
                    </a:cubicBezTo>
                    <a:cubicBezTo>
                      <a:pt x="473" y="852"/>
                      <a:pt x="484" y="852"/>
                      <a:pt x="484" y="852"/>
                    </a:cubicBezTo>
                    <a:cubicBezTo>
                      <a:pt x="494" y="852"/>
                      <a:pt x="505" y="852"/>
                      <a:pt x="515" y="841"/>
                    </a:cubicBezTo>
                    <a:cubicBezTo>
                      <a:pt x="536" y="831"/>
                      <a:pt x="526" y="799"/>
                      <a:pt x="515" y="789"/>
                    </a:cubicBezTo>
                    <a:cubicBezTo>
                      <a:pt x="85" y="400"/>
                      <a:pt x="127" y="43"/>
                      <a:pt x="127" y="43"/>
                    </a:cubicBezTo>
                    <a:cubicBezTo>
                      <a:pt x="127" y="22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69"/>
              <p:cNvSpPr/>
              <p:nvPr/>
            </p:nvSpPr>
            <p:spPr>
              <a:xfrm>
                <a:off x="4996375" y="4912250"/>
                <a:ext cx="520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073" extrusionOk="0">
                    <a:moveTo>
                      <a:pt x="553" y="1"/>
                    </a:moveTo>
                    <a:cubicBezTo>
                      <a:pt x="400" y="1"/>
                      <a:pt x="305" y="23"/>
                      <a:pt x="305" y="23"/>
                    </a:cubicBezTo>
                    <a:cubicBezTo>
                      <a:pt x="1" y="128"/>
                      <a:pt x="148" y="306"/>
                      <a:pt x="148" y="306"/>
                    </a:cubicBezTo>
                    <a:cubicBezTo>
                      <a:pt x="208" y="301"/>
                      <a:pt x="266" y="299"/>
                      <a:pt x="323" y="299"/>
                    </a:cubicBezTo>
                    <a:cubicBezTo>
                      <a:pt x="1362" y="299"/>
                      <a:pt x="1891" y="1073"/>
                      <a:pt x="1891" y="1073"/>
                    </a:cubicBezTo>
                    <a:cubicBezTo>
                      <a:pt x="2080" y="1031"/>
                      <a:pt x="1996" y="768"/>
                      <a:pt x="1996" y="768"/>
                    </a:cubicBezTo>
                    <a:cubicBezTo>
                      <a:pt x="1499" y="105"/>
                      <a:pt x="888" y="1"/>
                      <a:pt x="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69"/>
              <p:cNvSpPr/>
              <p:nvPr/>
            </p:nvSpPr>
            <p:spPr>
              <a:xfrm>
                <a:off x="5029450" y="4770825"/>
                <a:ext cx="341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049" extrusionOk="0">
                    <a:moveTo>
                      <a:pt x="298" y="1"/>
                    </a:moveTo>
                    <a:cubicBezTo>
                      <a:pt x="243" y="1"/>
                      <a:pt x="191" y="31"/>
                      <a:pt x="169" y="82"/>
                    </a:cubicBezTo>
                    <a:cubicBezTo>
                      <a:pt x="148" y="124"/>
                      <a:pt x="1" y="429"/>
                      <a:pt x="106" y="702"/>
                    </a:cubicBezTo>
                    <a:cubicBezTo>
                      <a:pt x="148" y="828"/>
                      <a:pt x="253" y="933"/>
                      <a:pt x="379" y="996"/>
                    </a:cubicBezTo>
                    <a:cubicBezTo>
                      <a:pt x="473" y="1038"/>
                      <a:pt x="547" y="1048"/>
                      <a:pt x="631" y="1048"/>
                    </a:cubicBezTo>
                    <a:cubicBezTo>
                      <a:pt x="1019" y="1048"/>
                      <a:pt x="1303" y="660"/>
                      <a:pt x="1313" y="649"/>
                    </a:cubicBezTo>
                    <a:cubicBezTo>
                      <a:pt x="1366" y="576"/>
                      <a:pt x="1345" y="481"/>
                      <a:pt x="1282" y="429"/>
                    </a:cubicBezTo>
                    <a:cubicBezTo>
                      <a:pt x="1253" y="409"/>
                      <a:pt x="1221" y="399"/>
                      <a:pt x="1190" y="399"/>
                    </a:cubicBezTo>
                    <a:cubicBezTo>
                      <a:pt x="1141" y="399"/>
                      <a:pt x="1093" y="422"/>
                      <a:pt x="1061" y="460"/>
                    </a:cubicBezTo>
                    <a:cubicBezTo>
                      <a:pt x="1061" y="470"/>
                      <a:pt x="862" y="739"/>
                      <a:pt x="628" y="739"/>
                    </a:cubicBezTo>
                    <a:cubicBezTo>
                      <a:pt x="588" y="739"/>
                      <a:pt x="546" y="731"/>
                      <a:pt x="505" y="712"/>
                    </a:cubicBezTo>
                    <a:cubicBezTo>
                      <a:pt x="452" y="691"/>
                      <a:pt x="410" y="649"/>
                      <a:pt x="389" y="597"/>
                    </a:cubicBezTo>
                    <a:cubicBezTo>
                      <a:pt x="347" y="471"/>
                      <a:pt x="410" y="282"/>
                      <a:pt x="442" y="219"/>
                    </a:cubicBezTo>
                    <a:cubicBezTo>
                      <a:pt x="473" y="145"/>
                      <a:pt x="442" y="51"/>
                      <a:pt x="368" y="19"/>
                    </a:cubicBezTo>
                    <a:cubicBezTo>
                      <a:pt x="346" y="7"/>
                      <a:pt x="321" y="1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69"/>
              <p:cNvSpPr/>
              <p:nvPr/>
            </p:nvSpPr>
            <p:spPr>
              <a:xfrm>
                <a:off x="5046525" y="4807525"/>
                <a:ext cx="990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27" extrusionOk="0">
                    <a:moveTo>
                      <a:pt x="1596" y="0"/>
                    </a:moveTo>
                    <a:cubicBezTo>
                      <a:pt x="1481" y="11"/>
                      <a:pt x="1355" y="21"/>
                      <a:pt x="1239" y="32"/>
                    </a:cubicBezTo>
                    <a:cubicBezTo>
                      <a:pt x="1176" y="32"/>
                      <a:pt x="1124" y="42"/>
                      <a:pt x="1061" y="42"/>
                    </a:cubicBezTo>
                    <a:lnTo>
                      <a:pt x="903" y="74"/>
                    </a:lnTo>
                    <a:cubicBezTo>
                      <a:pt x="788" y="95"/>
                      <a:pt x="693" y="116"/>
                      <a:pt x="599" y="137"/>
                    </a:cubicBezTo>
                    <a:cubicBezTo>
                      <a:pt x="410" y="179"/>
                      <a:pt x="263" y="221"/>
                      <a:pt x="158" y="263"/>
                    </a:cubicBezTo>
                    <a:cubicBezTo>
                      <a:pt x="53" y="294"/>
                      <a:pt x="0" y="326"/>
                      <a:pt x="0" y="326"/>
                    </a:cubicBezTo>
                    <a:cubicBezTo>
                      <a:pt x="0" y="326"/>
                      <a:pt x="63" y="315"/>
                      <a:pt x="168" y="294"/>
                    </a:cubicBezTo>
                    <a:cubicBezTo>
                      <a:pt x="221" y="284"/>
                      <a:pt x="284" y="263"/>
                      <a:pt x="357" y="252"/>
                    </a:cubicBezTo>
                    <a:lnTo>
                      <a:pt x="609" y="221"/>
                    </a:lnTo>
                    <a:cubicBezTo>
                      <a:pt x="704" y="210"/>
                      <a:pt x="809" y="200"/>
                      <a:pt x="914" y="189"/>
                    </a:cubicBezTo>
                    <a:cubicBezTo>
                      <a:pt x="966" y="179"/>
                      <a:pt x="1019" y="179"/>
                      <a:pt x="1071" y="168"/>
                    </a:cubicBezTo>
                    <a:lnTo>
                      <a:pt x="1250" y="168"/>
                    </a:lnTo>
                    <a:cubicBezTo>
                      <a:pt x="1365" y="158"/>
                      <a:pt x="1481" y="158"/>
                      <a:pt x="1607" y="147"/>
                    </a:cubicBezTo>
                    <a:cubicBezTo>
                      <a:pt x="1722" y="147"/>
                      <a:pt x="1848" y="158"/>
                      <a:pt x="1974" y="158"/>
                    </a:cubicBezTo>
                    <a:lnTo>
                      <a:pt x="2342" y="158"/>
                    </a:lnTo>
                    <a:cubicBezTo>
                      <a:pt x="2468" y="168"/>
                      <a:pt x="2583" y="179"/>
                      <a:pt x="2699" y="189"/>
                    </a:cubicBezTo>
                    <a:cubicBezTo>
                      <a:pt x="2814" y="200"/>
                      <a:pt x="2930" y="210"/>
                      <a:pt x="3035" y="210"/>
                    </a:cubicBezTo>
                    <a:cubicBezTo>
                      <a:pt x="3140" y="221"/>
                      <a:pt x="3245" y="242"/>
                      <a:pt x="3339" y="252"/>
                    </a:cubicBezTo>
                    <a:cubicBezTo>
                      <a:pt x="3518" y="284"/>
                      <a:pt x="3675" y="294"/>
                      <a:pt x="3780" y="305"/>
                    </a:cubicBezTo>
                    <a:cubicBezTo>
                      <a:pt x="3896" y="326"/>
                      <a:pt x="3959" y="326"/>
                      <a:pt x="3959" y="326"/>
                    </a:cubicBezTo>
                    <a:cubicBezTo>
                      <a:pt x="3959" y="326"/>
                      <a:pt x="3896" y="305"/>
                      <a:pt x="3791" y="284"/>
                    </a:cubicBezTo>
                    <a:cubicBezTo>
                      <a:pt x="3686" y="252"/>
                      <a:pt x="3539" y="210"/>
                      <a:pt x="3350" y="168"/>
                    </a:cubicBezTo>
                    <a:cubicBezTo>
                      <a:pt x="3255" y="147"/>
                      <a:pt x="3161" y="116"/>
                      <a:pt x="3056" y="105"/>
                    </a:cubicBezTo>
                    <a:cubicBezTo>
                      <a:pt x="2951" y="84"/>
                      <a:pt x="2835" y="74"/>
                      <a:pt x="2720" y="53"/>
                    </a:cubicBezTo>
                    <a:cubicBezTo>
                      <a:pt x="2594" y="42"/>
                      <a:pt x="2478" y="32"/>
                      <a:pt x="2352" y="11"/>
                    </a:cubicBezTo>
                    <a:cubicBezTo>
                      <a:pt x="2226" y="0"/>
                      <a:pt x="2100" y="0"/>
                      <a:pt x="1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69"/>
              <p:cNvSpPr/>
              <p:nvPr/>
            </p:nvSpPr>
            <p:spPr>
              <a:xfrm>
                <a:off x="5041000" y="4831150"/>
                <a:ext cx="927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18" extrusionOk="0">
                    <a:moveTo>
                      <a:pt x="179" y="0"/>
                    </a:moveTo>
                    <a:cubicBezTo>
                      <a:pt x="64" y="0"/>
                      <a:pt x="1" y="11"/>
                      <a:pt x="1" y="11"/>
                    </a:cubicBezTo>
                    <a:cubicBezTo>
                      <a:pt x="1" y="11"/>
                      <a:pt x="64" y="11"/>
                      <a:pt x="179" y="32"/>
                    </a:cubicBezTo>
                    <a:cubicBezTo>
                      <a:pt x="232" y="42"/>
                      <a:pt x="305" y="53"/>
                      <a:pt x="379" y="63"/>
                    </a:cubicBezTo>
                    <a:cubicBezTo>
                      <a:pt x="463" y="84"/>
                      <a:pt x="547" y="105"/>
                      <a:pt x="641" y="126"/>
                    </a:cubicBezTo>
                    <a:cubicBezTo>
                      <a:pt x="736" y="158"/>
                      <a:pt x="841" y="179"/>
                      <a:pt x="946" y="221"/>
                    </a:cubicBezTo>
                    <a:cubicBezTo>
                      <a:pt x="1051" y="252"/>
                      <a:pt x="1156" y="294"/>
                      <a:pt x="1271" y="336"/>
                    </a:cubicBezTo>
                    <a:cubicBezTo>
                      <a:pt x="1387" y="379"/>
                      <a:pt x="1502" y="431"/>
                      <a:pt x="1618" y="484"/>
                    </a:cubicBezTo>
                    <a:cubicBezTo>
                      <a:pt x="1733" y="547"/>
                      <a:pt x="1859" y="599"/>
                      <a:pt x="1964" y="662"/>
                    </a:cubicBezTo>
                    <a:cubicBezTo>
                      <a:pt x="2080" y="725"/>
                      <a:pt x="2195" y="778"/>
                      <a:pt x="2311" y="851"/>
                    </a:cubicBezTo>
                    <a:cubicBezTo>
                      <a:pt x="2416" y="914"/>
                      <a:pt x="2531" y="977"/>
                      <a:pt x="2626" y="1040"/>
                    </a:cubicBezTo>
                    <a:cubicBezTo>
                      <a:pt x="2731" y="1114"/>
                      <a:pt x="2836" y="1177"/>
                      <a:pt x="2930" y="1240"/>
                    </a:cubicBezTo>
                    <a:lnTo>
                      <a:pt x="3182" y="1429"/>
                    </a:lnTo>
                    <a:cubicBezTo>
                      <a:pt x="3340" y="1534"/>
                      <a:pt x="3476" y="1639"/>
                      <a:pt x="3560" y="1713"/>
                    </a:cubicBezTo>
                    <a:cubicBezTo>
                      <a:pt x="3655" y="1776"/>
                      <a:pt x="3707" y="1818"/>
                      <a:pt x="3707" y="1818"/>
                    </a:cubicBezTo>
                    <a:cubicBezTo>
                      <a:pt x="3707" y="1818"/>
                      <a:pt x="3665" y="1765"/>
                      <a:pt x="3581" y="1692"/>
                    </a:cubicBezTo>
                    <a:cubicBezTo>
                      <a:pt x="3539" y="1650"/>
                      <a:pt x="3497" y="1597"/>
                      <a:pt x="3434" y="1545"/>
                    </a:cubicBezTo>
                    <a:cubicBezTo>
                      <a:pt x="3382" y="1482"/>
                      <a:pt x="3319" y="1418"/>
                      <a:pt x="3235" y="1355"/>
                    </a:cubicBezTo>
                    <a:cubicBezTo>
                      <a:pt x="3161" y="1292"/>
                      <a:pt x="3077" y="1219"/>
                      <a:pt x="2993" y="1145"/>
                    </a:cubicBezTo>
                    <a:cubicBezTo>
                      <a:pt x="2899" y="1082"/>
                      <a:pt x="2804" y="1009"/>
                      <a:pt x="2710" y="935"/>
                    </a:cubicBezTo>
                    <a:cubicBezTo>
                      <a:pt x="2605" y="862"/>
                      <a:pt x="2500" y="788"/>
                      <a:pt x="2384" y="725"/>
                    </a:cubicBezTo>
                    <a:cubicBezTo>
                      <a:pt x="2279" y="652"/>
                      <a:pt x="2153" y="589"/>
                      <a:pt x="2038" y="526"/>
                    </a:cubicBezTo>
                    <a:cubicBezTo>
                      <a:pt x="1922" y="463"/>
                      <a:pt x="1796" y="410"/>
                      <a:pt x="1681" y="347"/>
                    </a:cubicBezTo>
                    <a:cubicBezTo>
                      <a:pt x="1565" y="294"/>
                      <a:pt x="1439" y="252"/>
                      <a:pt x="1324" y="210"/>
                    </a:cubicBezTo>
                    <a:cubicBezTo>
                      <a:pt x="1082" y="126"/>
                      <a:pt x="862" y="74"/>
                      <a:pt x="662" y="42"/>
                    </a:cubicBezTo>
                    <a:cubicBezTo>
                      <a:pt x="463" y="11"/>
                      <a:pt x="295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69"/>
              <p:cNvSpPr/>
              <p:nvPr/>
            </p:nvSpPr>
            <p:spPr>
              <a:xfrm>
                <a:off x="5025625" y="4683375"/>
                <a:ext cx="1048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1988" extrusionOk="0">
                    <a:moveTo>
                      <a:pt x="2059" y="0"/>
                    </a:moveTo>
                    <a:cubicBezTo>
                      <a:pt x="2025" y="0"/>
                      <a:pt x="1992" y="3"/>
                      <a:pt x="1960" y="10"/>
                    </a:cubicBezTo>
                    <a:cubicBezTo>
                      <a:pt x="1710" y="61"/>
                      <a:pt x="1898" y="413"/>
                      <a:pt x="2179" y="775"/>
                    </a:cubicBezTo>
                    <a:lnTo>
                      <a:pt x="2179" y="775"/>
                    </a:lnTo>
                    <a:cubicBezTo>
                      <a:pt x="1877" y="601"/>
                      <a:pt x="1547" y="487"/>
                      <a:pt x="1151" y="451"/>
                    </a:cubicBezTo>
                    <a:cubicBezTo>
                      <a:pt x="1100" y="447"/>
                      <a:pt x="1022" y="443"/>
                      <a:pt x="930" y="443"/>
                    </a:cubicBezTo>
                    <a:cubicBezTo>
                      <a:pt x="569" y="443"/>
                      <a:pt x="0" y="509"/>
                      <a:pt x="101" y="903"/>
                    </a:cubicBezTo>
                    <a:cubicBezTo>
                      <a:pt x="217" y="1323"/>
                      <a:pt x="868" y="1501"/>
                      <a:pt x="1225" y="1627"/>
                    </a:cubicBezTo>
                    <a:cubicBezTo>
                      <a:pt x="1694" y="1794"/>
                      <a:pt x="2264" y="1987"/>
                      <a:pt x="2781" y="1987"/>
                    </a:cubicBezTo>
                    <a:cubicBezTo>
                      <a:pt x="2819" y="1987"/>
                      <a:pt x="2857" y="1986"/>
                      <a:pt x="2894" y="1984"/>
                    </a:cubicBezTo>
                    <a:cubicBezTo>
                      <a:pt x="2989" y="1974"/>
                      <a:pt x="2989" y="1827"/>
                      <a:pt x="2894" y="1827"/>
                    </a:cubicBezTo>
                    <a:cubicBezTo>
                      <a:pt x="2863" y="1829"/>
                      <a:pt x="2832" y="1830"/>
                      <a:pt x="2800" y="1830"/>
                    </a:cubicBezTo>
                    <a:cubicBezTo>
                      <a:pt x="2471" y="1830"/>
                      <a:pt x="2130" y="1735"/>
                      <a:pt x="1823" y="1648"/>
                    </a:cubicBezTo>
                    <a:cubicBezTo>
                      <a:pt x="1361" y="1533"/>
                      <a:pt x="889" y="1386"/>
                      <a:pt x="479" y="1123"/>
                    </a:cubicBezTo>
                    <a:cubicBezTo>
                      <a:pt x="269" y="987"/>
                      <a:pt x="133" y="766"/>
                      <a:pt x="458" y="651"/>
                    </a:cubicBezTo>
                    <a:cubicBezTo>
                      <a:pt x="579" y="601"/>
                      <a:pt x="717" y="586"/>
                      <a:pt x="855" y="586"/>
                    </a:cubicBezTo>
                    <a:cubicBezTo>
                      <a:pt x="982" y="586"/>
                      <a:pt x="1109" y="599"/>
                      <a:pt x="1225" y="609"/>
                    </a:cubicBezTo>
                    <a:cubicBezTo>
                      <a:pt x="1783" y="665"/>
                      <a:pt x="2217" y="928"/>
                      <a:pt x="2613" y="1272"/>
                    </a:cubicBezTo>
                    <a:lnTo>
                      <a:pt x="2613" y="1272"/>
                    </a:lnTo>
                    <a:cubicBezTo>
                      <a:pt x="2753" y="1417"/>
                      <a:pt x="2876" y="1532"/>
                      <a:pt x="2944" y="1583"/>
                    </a:cubicBezTo>
                    <a:lnTo>
                      <a:pt x="2944" y="1583"/>
                    </a:lnTo>
                    <a:cubicBezTo>
                      <a:pt x="2949" y="1588"/>
                      <a:pt x="2953" y="1592"/>
                      <a:pt x="2957" y="1596"/>
                    </a:cubicBezTo>
                    <a:cubicBezTo>
                      <a:pt x="2958" y="1595"/>
                      <a:pt x="2958" y="1595"/>
                      <a:pt x="2959" y="1594"/>
                    </a:cubicBezTo>
                    <a:lnTo>
                      <a:pt x="2959" y="1594"/>
                    </a:lnTo>
                    <a:cubicBezTo>
                      <a:pt x="2966" y="1599"/>
                      <a:pt x="2973" y="1603"/>
                      <a:pt x="2978" y="1606"/>
                    </a:cubicBezTo>
                    <a:cubicBezTo>
                      <a:pt x="2992" y="1616"/>
                      <a:pt x="3007" y="1621"/>
                      <a:pt x="3020" y="1621"/>
                    </a:cubicBezTo>
                    <a:cubicBezTo>
                      <a:pt x="3079" y="1621"/>
                      <a:pt x="3124" y="1542"/>
                      <a:pt x="3073" y="1491"/>
                    </a:cubicBezTo>
                    <a:cubicBezTo>
                      <a:pt x="2900" y="1321"/>
                      <a:pt x="2730" y="1166"/>
                      <a:pt x="2556" y="1030"/>
                    </a:cubicBezTo>
                    <a:lnTo>
                      <a:pt x="2556" y="1030"/>
                    </a:lnTo>
                    <a:cubicBezTo>
                      <a:pt x="2507" y="973"/>
                      <a:pt x="2459" y="916"/>
                      <a:pt x="2411" y="861"/>
                    </a:cubicBezTo>
                    <a:cubicBezTo>
                      <a:pt x="2351" y="790"/>
                      <a:pt x="1878" y="164"/>
                      <a:pt x="2084" y="164"/>
                    </a:cubicBezTo>
                    <a:cubicBezTo>
                      <a:pt x="2094" y="164"/>
                      <a:pt x="2105" y="165"/>
                      <a:pt x="2117" y="168"/>
                    </a:cubicBezTo>
                    <a:cubicBezTo>
                      <a:pt x="2495" y="262"/>
                      <a:pt x="2884" y="577"/>
                      <a:pt x="3178" y="819"/>
                    </a:cubicBezTo>
                    <a:cubicBezTo>
                      <a:pt x="3514" y="1081"/>
                      <a:pt x="3976" y="1459"/>
                      <a:pt x="4028" y="1911"/>
                    </a:cubicBezTo>
                    <a:cubicBezTo>
                      <a:pt x="4034" y="1958"/>
                      <a:pt x="4076" y="1982"/>
                      <a:pt x="4115" y="1982"/>
                    </a:cubicBezTo>
                    <a:cubicBezTo>
                      <a:pt x="4154" y="1982"/>
                      <a:pt x="4191" y="1958"/>
                      <a:pt x="4186" y="1911"/>
                    </a:cubicBezTo>
                    <a:cubicBezTo>
                      <a:pt x="4112" y="1375"/>
                      <a:pt x="3598" y="945"/>
                      <a:pt x="3199" y="630"/>
                    </a:cubicBezTo>
                    <a:cubicBezTo>
                      <a:pt x="2928" y="426"/>
                      <a:pt x="2452" y="0"/>
                      <a:pt x="2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69"/>
              <p:cNvSpPr/>
              <p:nvPr/>
            </p:nvSpPr>
            <p:spPr>
              <a:xfrm>
                <a:off x="5100600" y="4675550"/>
                <a:ext cx="402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456" extrusionOk="0">
                    <a:moveTo>
                      <a:pt x="84" y="1"/>
                    </a:moveTo>
                    <a:cubicBezTo>
                      <a:pt x="15" y="1"/>
                      <a:pt x="0" y="118"/>
                      <a:pt x="74" y="155"/>
                    </a:cubicBezTo>
                    <a:cubicBezTo>
                      <a:pt x="483" y="313"/>
                      <a:pt x="767" y="743"/>
                      <a:pt x="987" y="1100"/>
                    </a:cubicBezTo>
                    <a:cubicBezTo>
                      <a:pt x="1208" y="1457"/>
                      <a:pt x="1460" y="1930"/>
                      <a:pt x="1397" y="2360"/>
                    </a:cubicBezTo>
                    <a:cubicBezTo>
                      <a:pt x="1391" y="2418"/>
                      <a:pt x="1442" y="2456"/>
                      <a:pt x="1486" y="2456"/>
                    </a:cubicBezTo>
                    <a:cubicBezTo>
                      <a:pt x="1514" y="2456"/>
                      <a:pt x="1540" y="2440"/>
                      <a:pt x="1544" y="2402"/>
                    </a:cubicBezTo>
                    <a:cubicBezTo>
                      <a:pt x="1607" y="1919"/>
                      <a:pt x="1365" y="1426"/>
                      <a:pt x="1124" y="1027"/>
                    </a:cubicBezTo>
                    <a:cubicBezTo>
                      <a:pt x="893" y="628"/>
                      <a:pt x="557" y="176"/>
                      <a:pt x="116" y="8"/>
                    </a:cubicBezTo>
                    <a:cubicBezTo>
                      <a:pt x="104" y="3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69"/>
              <p:cNvSpPr/>
              <p:nvPr/>
            </p:nvSpPr>
            <p:spPr>
              <a:xfrm>
                <a:off x="4959875" y="4836400"/>
                <a:ext cx="299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409" extrusionOk="0">
                    <a:moveTo>
                      <a:pt x="505" y="0"/>
                    </a:moveTo>
                    <a:cubicBezTo>
                      <a:pt x="505" y="0"/>
                      <a:pt x="1" y="1177"/>
                      <a:pt x="505" y="1387"/>
                    </a:cubicBezTo>
                    <a:cubicBezTo>
                      <a:pt x="544" y="1402"/>
                      <a:pt x="581" y="1409"/>
                      <a:pt x="616" y="1409"/>
                    </a:cubicBezTo>
                    <a:cubicBezTo>
                      <a:pt x="1046" y="1409"/>
                      <a:pt x="1198" y="369"/>
                      <a:pt x="1198" y="368"/>
                    </a:cubicBezTo>
                    <a:lnTo>
                      <a:pt x="1198" y="368"/>
                    </a:lnTo>
                    <a:cubicBezTo>
                      <a:pt x="1198" y="368"/>
                      <a:pt x="1141" y="388"/>
                      <a:pt x="1056" y="388"/>
                    </a:cubicBezTo>
                    <a:cubicBezTo>
                      <a:pt x="907" y="388"/>
                      <a:pt x="672" y="328"/>
                      <a:pt x="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69"/>
              <p:cNvSpPr/>
              <p:nvPr/>
            </p:nvSpPr>
            <p:spPr>
              <a:xfrm>
                <a:off x="5190900" y="5115200"/>
                <a:ext cx="74850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464" extrusionOk="0">
                    <a:moveTo>
                      <a:pt x="767" y="0"/>
                    </a:moveTo>
                    <a:cubicBezTo>
                      <a:pt x="589" y="599"/>
                      <a:pt x="326" y="1376"/>
                      <a:pt x="0" y="2111"/>
                    </a:cubicBezTo>
                    <a:cubicBezTo>
                      <a:pt x="0" y="2111"/>
                      <a:pt x="1534" y="3035"/>
                      <a:pt x="2101" y="4464"/>
                    </a:cubicBezTo>
                    <a:cubicBezTo>
                      <a:pt x="2091" y="3508"/>
                      <a:pt x="2437" y="2436"/>
                      <a:pt x="2994" y="1554"/>
                    </a:cubicBezTo>
                    <a:cubicBezTo>
                      <a:pt x="2994" y="1554"/>
                      <a:pt x="2773" y="987"/>
                      <a:pt x="2101" y="546"/>
                    </a:cubicBezTo>
                    <a:cubicBezTo>
                      <a:pt x="1439" y="116"/>
                      <a:pt x="767" y="0"/>
                      <a:pt x="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69"/>
              <p:cNvSpPr/>
              <p:nvPr/>
            </p:nvSpPr>
            <p:spPr>
              <a:xfrm>
                <a:off x="5188800" y="5088100"/>
                <a:ext cx="30475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269" extrusionOk="0">
                    <a:moveTo>
                      <a:pt x="1129" y="1"/>
                    </a:moveTo>
                    <a:cubicBezTo>
                      <a:pt x="1095" y="1"/>
                      <a:pt x="1070" y="30"/>
                      <a:pt x="1061" y="66"/>
                    </a:cubicBezTo>
                    <a:cubicBezTo>
                      <a:pt x="1051" y="76"/>
                      <a:pt x="662" y="1725"/>
                      <a:pt x="11" y="3163"/>
                    </a:cubicBezTo>
                    <a:cubicBezTo>
                      <a:pt x="0" y="3195"/>
                      <a:pt x="11" y="3247"/>
                      <a:pt x="53" y="3258"/>
                    </a:cubicBezTo>
                    <a:cubicBezTo>
                      <a:pt x="63" y="3268"/>
                      <a:pt x="74" y="3268"/>
                      <a:pt x="84" y="3268"/>
                    </a:cubicBezTo>
                    <a:cubicBezTo>
                      <a:pt x="116" y="3268"/>
                      <a:pt x="147" y="3247"/>
                      <a:pt x="158" y="3226"/>
                    </a:cubicBezTo>
                    <a:cubicBezTo>
                      <a:pt x="809" y="1767"/>
                      <a:pt x="1208" y="118"/>
                      <a:pt x="1208" y="97"/>
                    </a:cubicBezTo>
                    <a:cubicBezTo>
                      <a:pt x="1219" y="55"/>
                      <a:pt x="1187" y="13"/>
                      <a:pt x="1145" y="3"/>
                    </a:cubicBezTo>
                    <a:cubicBezTo>
                      <a:pt x="1140" y="2"/>
                      <a:pt x="1134" y="1"/>
                      <a:pt x="1129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69"/>
              <p:cNvSpPr/>
              <p:nvPr/>
            </p:nvSpPr>
            <p:spPr>
              <a:xfrm>
                <a:off x="5073050" y="5280775"/>
                <a:ext cx="121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1043" extrusionOk="0">
                    <a:moveTo>
                      <a:pt x="388" y="1"/>
                    </a:moveTo>
                    <a:cubicBezTo>
                      <a:pt x="370" y="1"/>
                      <a:pt x="352" y="9"/>
                      <a:pt x="336" y="25"/>
                    </a:cubicBezTo>
                    <a:cubicBezTo>
                      <a:pt x="325" y="35"/>
                      <a:pt x="0" y="382"/>
                      <a:pt x="325" y="1001"/>
                    </a:cubicBezTo>
                    <a:cubicBezTo>
                      <a:pt x="336" y="1022"/>
                      <a:pt x="367" y="1043"/>
                      <a:pt x="388" y="1043"/>
                    </a:cubicBezTo>
                    <a:cubicBezTo>
                      <a:pt x="399" y="1043"/>
                      <a:pt x="420" y="1033"/>
                      <a:pt x="430" y="1033"/>
                    </a:cubicBezTo>
                    <a:cubicBezTo>
                      <a:pt x="462" y="1012"/>
                      <a:pt x="483" y="970"/>
                      <a:pt x="462" y="928"/>
                    </a:cubicBezTo>
                    <a:cubicBezTo>
                      <a:pt x="189" y="424"/>
                      <a:pt x="430" y="140"/>
                      <a:pt x="451" y="130"/>
                    </a:cubicBezTo>
                    <a:cubicBezTo>
                      <a:pt x="472" y="98"/>
                      <a:pt x="472" y="56"/>
                      <a:pt x="441" y="25"/>
                    </a:cubicBezTo>
                    <a:cubicBezTo>
                      <a:pt x="425" y="9"/>
                      <a:pt x="407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69"/>
              <p:cNvSpPr/>
              <p:nvPr/>
            </p:nvSpPr>
            <p:spPr>
              <a:xfrm>
                <a:off x="5089325" y="5280800"/>
                <a:ext cx="113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084" extrusionOk="0">
                    <a:moveTo>
                      <a:pt x="362" y="1"/>
                    </a:moveTo>
                    <a:cubicBezTo>
                      <a:pt x="341" y="1"/>
                      <a:pt x="321" y="11"/>
                      <a:pt x="304" y="34"/>
                    </a:cubicBezTo>
                    <a:cubicBezTo>
                      <a:pt x="294" y="45"/>
                      <a:pt x="0" y="412"/>
                      <a:pt x="210" y="1032"/>
                    </a:cubicBezTo>
                    <a:cubicBezTo>
                      <a:pt x="220" y="1063"/>
                      <a:pt x="252" y="1084"/>
                      <a:pt x="283" y="1084"/>
                    </a:cubicBezTo>
                    <a:lnTo>
                      <a:pt x="315" y="1084"/>
                    </a:lnTo>
                    <a:cubicBezTo>
                      <a:pt x="346" y="1063"/>
                      <a:pt x="367" y="1021"/>
                      <a:pt x="357" y="979"/>
                    </a:cubicBezTo>
                    <a:cubicBezTo>
                      <a:pt x="178" y="454"/>
                      <a:pt x="409" y="139"/>
                      <a:pt x="430" y="129"/>
                    </a:cubicBezTo>
                    <a:cubicBezTo>
                      <a:pt x="451" y="97"/>
                      <a:pt x="451" y="45"/>
                      <a:pt x="420" y="24"/>
                    </a:cubicBezTo>
                    <a:cubicBezTo>
                      <a:pt x="401" y="9"/>
                      <a:pt x="381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69"/>
              <p:cNvSpPr/>
              <p:nvPr/>
            </p:nvSpPr>
            <p:spPr>
              <a:xfrm>
                <a:off x="5240775" y="5107325"/>
                <a:ext cx="16017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4852" extrusionOk="0">
                    <a:moveTo>
                      <a:pt x="3453" y="1"/>
                    </a:moveTo>
                    <a:cubicBezTo>
                      <a:pt x="3328" y="1"/>
                      <a:pt x="3203" y="14"/>
                      <a:pt x="3078" y="42"/>
                    </a:cubicBezTo>
                    <a:cubicBezTo>
                      <a:pt x="1513" y="399"/>
                      <a:pt x="1" y="2751"/>
                      <a:pt x="33" y="4779"/>
                    </a:cubicBezTo>
                    <a:cubicBezTo>
                      <a:pt x="33" y="4821"/>
                      <a:pt x="64" y="4852"/>
                      <a:pt x="106" y="4852"/>
                    </a:cubicBezTo>
                    <a:cubicBezTo>
                      <a:pt x="148" y="4852"/>
                      <a:pt x="190" y="4821"/>
                      <a:pt x="190" y="4779"/>
                    </a:cubicBezTo>
                    <a:cubicBezTo>
                      <a:pt x="159" y="2804"/>
                      <a:pt x="1608" y="536"/>
                      <a:pt x="3120" y="189"/>
                    </a:cubicBezTo>
                    <a:cubicBezTo>
                      <a:pt x="3231" y="164"/>
                      <a:pt x="3344" y="152"/>
                      <a:pt x="3455" y="152"/>
                    </a:cubicBezTo>
                    <a:cubicBezTo>
                      <a:pt x="4868" y="152"/>
                      <a:pt x="6240" y="2029"/>
                      <a:pt x="6259" y="2048"/>
                    </a:cubicBezTo>
                    <a:cubicBezTo>
                      <a:pt x="6271" y="2073"/>
                      <a:pt x="6295" y="2083"/>
                      <a:pt x="6318" y="2083"/>
                    </a:cubicBezTo>
                    <a:cubicBezTo>
                      <a:pt x="6335" y="2083"/>
                      <a:pt x="6351" y="2078"/>
                      <a:pt x="6364" y="2069"/>
                    </a:cubicBezTo>
                    <a:cubicBezTo>
                      <a:pt x="6396" y="2037"/>
                      <a:pt x="6406" y="1995"/>
                      <a:pt x="6385" y="1964"/>
                    </a:cubicBezTo>
                    <a:cubicBezTo>
                      <a:pt x="6318" y="1877"/>
                      <a:pt x="4944" y="1"/>
                      <a:pt x="34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69"/>
              <p:cNvSpPr/>
              <p:nvPr/>
            </p:nvSpPr>
            <p:spPr>
              <a:xfrm>
                <a:off x="5228450" y="5277075"/>
                <a:ext cx="126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02" extrusionOk="0">
                    <a:moveTo>
                      <a:pt x="408" y="1"/>
                    </a:moveTo>
                    <a:cubicBezTo>
                      <a:pt x="399" y="1"/>
                      <a:pt x="389" y="2"/>
                      <a:pt x="379" y="5"/>
                    </a:cubicBezTo>
                    <a:cubicBezTo>
                      <a:pt x="368" y="15"/>
                      <a:pt x="0" y="194"/>
                      <a:pt x="126" y="939"/>
                    </a:cubicBezTo>
                    <a:cubicBezTo>
                      <a:pt x="126" y="971"/>
                      <a:pt x="169" y="1002"/>
                      <a:pt x="200" y="1002"/>
                    </a:cubicBezTo>
                    <a:lnTo>
                      <a:pt x="211" y="1002"/>
                    </a:lnTo>
                    <a:cubicBezTo>
                      <a:pt x="253" y="992"/>
                      <a:pt x="284" y="950"/>
                      <a:pt x="274" y="908"/>
                    </a:cubicBezTo>
                    <a:cubicBezTo>
                      <a:pt x="169" y="299"/>
                      <a:pt x="431" y="152"/>
                      <a:pt x="442" y="152"/>
                    </a:cubicBezTo>
                    <a:cubicBezTo>
                      <a:pt x="484" y="131"/>
                      <a:pt x="505" y="89"/>
                      <a:pt x="484" y="47"/>
                    </a:cubicBezTo>
                    <a:cubicBezTo>
                      <a:pt x="468" y="15"/>
                      <a:pt x="439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69"/>
              <p:cNvSpPr/>
              <p:nvPr/>
            </p:nvSpPr>
            <p:spPr>
              <a:xfrm>
                <a:off x="5242625" y="5277150"/>
                <a:ext cx="139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188" extrusionOk="0">
                    <a:moveTo>
                      <a:pt x="464" y="1"/>
                    </a:moveTo>
                    <a:cubicBezTo>
                      <a:pt x="450" y="1"/>
                      <a:pt x="435" y="4"/>
                      <a:pt x="421" y="12"/>
                    </a:cubicBezTo>
                    <a:cubicBezTo>
                      <a:pt x="410" y="23"/>
                      <a:pt x="1" y="275"/>
                      <a:pt x="106" y="1115"/>
                    </a:cubicBezTo>
                    <a:cubicBezTo>
                      <a:pt x="106" y="1157"/>
                      <a:pt x="148" y="1188"/>
                      <a:pt x="179" y="1188"/>
                    </a:cubicBezTo>
                    <a:lnTo>
                      <a:pt x="190" y="1188"/>
                    </a:lnTo>
                    <a:cubicBezTo>
                      <a:pt x="232" y="1178"/>
                      <a:pt x="263" y="1146"/>
                      <a:pt x="263" y="1104"/>
                    </a:cubicBezTo>
                    <a:cubicBezTo>
                      <a:pt x="169" y="369"/>
                      <a:pt x="494" y="149"/>
                      <a:pt x="505" y="138"/>
                    </a:cubicBezTo>
                    <a:cubicBezTo>
                      <a:pt x="547" y="117"/>
                      <a:pt x="557" y="75"/>
                      <a:pt x="536" y="33"/>
                    </a:cubicBezTo>
                    <a:cubicBezTo>
                      <a:pt x="515" y="13"/>
                      <a:pt x="491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69"/>
              <p:cNvSpPr/>
              <p:nvPr/>
            </p:nvSpPr>
            <p:spPr>
              <a:xfrm>
                <a:off x="5075150" y="5042425"/>
                <a:ext cx="867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988" extrusionOk="0">
                    <a:moveTo>
                      <a:pt x="90" y="1"/>
                    </a:moveTo>
                    <a:cubicBezTo>
                      <a:pt x="84" y="1"/>
                      <a:pt x="79" y="2"/>
                      <a:pt x="73" y="3"/>
                    </a:cubicBezTo>
                    <a:cubicBezTo>
                      <a:pt x="31" y="3"/>
                      <a:pt x="0" y="45"/>
                      <a:pt x="0" y="87"/>
                    </a:cubicBezTo>
                    <a:lnTo>
                      <a:pt x="189" y="1914"/>
                    </a:lnTo>
                    <a:cubicBezTo>
                      <a:pt x="189" y="1956"/>
                      <a:pt x="231" y="1987"/>
                      <a:pt x="262" y="1987"/>
                    </a:cubicBezTo>
                    <a:lnTo>
                      <a:pt x="273" y="1987"/>
                    </a:lnTo>
                    <a:cubicBezTo>
                      <a:pt x="315" y="1977"/>
                      <a:pt x="346" y="1945"/>
                      <a:pt x="346" y="1903"/>
                    </a:cubicBezTo>
                    <a:lnTo>
                      <a:pt x="157" y="66"/>
                    </a:lnTo>
                    <a:cubicBezTo>
                      <a:pt x="157" y="30"/>
                      <a:pt x="126" y="1"/>
                      <a:pt x="9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69"/>
              <p:cNvSpPr/>
              <p:nvPr/>
            </p:nvSpPr>
            <p:spPr>
              <a:xfrm>
                <a:off x="4958050" y="4775925"/>
                <a:ext cx="353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62" extrusionOk="0">
                    <a:moveTo>
                      <a:pt x="448" y="1"/>
                    </a:moveTo>
                    <a:cubicBezTo>
                      <a:pt x="430" y="1"/>
                      <a:pt x="417" y="6"/>
                      <a:pt x="410" y="15"/>
                    </a:cubicBezTo>
                    <a:cubicBezTo>
                      <a:pt x="1" y="561"/>
                      <a:pt x="85" y="1317"/>
                      <a:pt x="221" y="1443"/>
                    </a:cubicBezTo>
                    <a:cubicBezTo>
                      <a:pt x="235" y="1455"/>
                      <a:pt x="258" y="1461"/>
                      <a:pt x="288" y="1461"/>
                    </a:cubicBezTo>
                    <a:cubicBezTo>
                      <a:pt x="543" y="1461"/>
                      <a:pt x="1290" y="1056"/>
                      <a:pt x="1355" y="802"/>
                    </a:cubicBezTo>
                    <a:cubicBezTo>
                      <a:pt x="1413" y="543"/>
                      <a:pt x="642" y="1"/>
                      <a:pt x="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69"/>
              <p:cNvSpPr/>
              <p:nvPr/>
            </p:nvSpPr>
            <p:spPr>
              <a:xfrm>
                <a:off x="4964600" y="4809100"/>
                <a:ext cx="4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597" extrusionOk="0">
                    <a:moveTo>
                      <a:pt x="117" y="0"/>
                    </a:moveTo>
                    <a:cubicBezTo>
                      <a:pt x="54" y="0"/>
                      <a:pt x="1" y="53"/>
                      <a:pt x="1" y="116"/>
                    </a:cubicBezTo>
                    <a:cubicBezTo>
                      <a:pt x="12" y="242"/>
                      <a:pt x="43" y="1387"/>
                      <a:pt x="652" y="1565"/>
                    </a:cubicBezTo>
                    <a:cubicBezTo>
                      <a:pt x="726" y="1586"/>
                      <a:pt x="799" y="1597"/>
                      <a:pt x="862" y="1597"/>
                    </a:cubicBezTo>
                    <a:cubicBezTo>
                      <a:pt x="1261" y="1597"/>
                      <a:pt x="1524" y="1261"/>
                      <a:pt x="1629" y="1050"/>
                    </a:cubicBezTo>
                    <a:cubicBezTo>
                      <a:pt x="1650" y="987"/>
                      <a:pt x="1629" y="924"/>
                      <a:pt x="1566" y="893"/>
                    </a:cubicBezTo>
                    <a:cubicBezTo>
                      <a:pt x="1553" y="888"/>
                      <a:pt x="1538" y="886"/>
                      <a:pt x="1524" y="886"/>
                    </a:cubicBezTo>
                    <a:cubicBezTo>
                      <a:pt x="1480" y="886"/>
                      <a:pt x="1435" y="909"/>
                      <a:pt x="1419" y="956"/>
                    </a:cubicBezTo>
                    <a:cubicBezTo>
                      <a:pt x="1409" y="975"/>
                      <a:pt x="1218" y="1365"/>
                      <a:pt x="860" y="1365"/>
                    </a:cubicBezTo>
                    <a:cubicBezTo>
                      <a:pt x="814" y="1365"/>
                      <a:pt x="766" y="1359"/>
                      <a:pt x="715" y="1345"/>
                    </a:cubicBezTo>
                    <a:cubicBezTo>
                      <a:pt x="337" y="1229"/>
                      <a:pt x="243" y="420"/>
                      <a:pt x="232" y="105"/>
                    </a:cubicBezTo>
                    <a:cubicBezTo>
                      <a:pt x="232" y="42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69"/>
              <p:cNvSpPr/>
              <p:nvPr/>
            </p:nvSpPr>
            <p:spPr>
              <a:xfrm>
                <a:off x="5261525" y="5038300"/>
                <a:ext cx="206625" cy="267775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10711" extrusionOk="0">
                    <a:moveTo>
                      <a:pt x="6668" y="0"/>
                    </a:moveTo>
                    <a:cubicBezTo>
                      <a:pt x="6742" y="115"/>
                      <a:pt x="6815" y="231"/>
                      <a:pt x="6878" y="357"/>
                    </a:cubicBezTo>
                    <a:cubicBezTo>
                      <a:pt x="6899" y="378"/>
                      <a:pt x="6920" y="409"/>
                      <a:pt x="6931" y="430"/>
                    </a:cubicBezTo>
                    <a:cubicBezTo>
                      <a:pt x="7015" y="535"/>
                      <a:pt x="7099" y="651"/>
                      <a:pt x="7183" y="777"/>
                    </a:cubicBezTo>
                    <a:cubicBezTo>
                      <a:pt x="7025" y="504"/>
                      <a:pt x="6857" y="241"/>
                      <a:pt x="6668" y="0"/>
                    </a:cubicBezTo>
                    <a:close/>
                    <a:moveTo>
                      <a:pt x="7529" y="1774"/>
                    </a:moveTo>
                    <a:cubicBezTo>
                      <a:pt x="7498" y="1858"/>
                      <a:pt x="7414" y="1932"/>
                      <a:pt x="7319" y="1932"/>
                    </a:cubicBezTo>
                    <a:cubicBezTo>
                      <a:pt x="7277" y="1932"/>
                      <a:pt x="7246" y="1921"/>
                      <a:pt x="7204" y="1890"/>
                    </a:cubicBezTo>
                    <a:cubicBezTo>
                      <a:pt x="7172" y="1869"/>
                      <a:pt x="7141" y="1837"/>
                      <a:pt x="7099" y="1816"/>
                    </a:cubicBezTo>
                    <a:lnTo>
                      <a:pt x="7099" y="1816"/>
                    </a:lnTo>
                    <a:cubicBezTo>
                      <a:pt x="7372" y="3192"/>
                      <a:pt x="7435" y="4914"/>
                      <a:pt x="6752" y="6605"/>
                    </a:cubicBezTo>
                    <a:cubicBezTo>
                      <a:pt x="6826" y="6615"/>
                      <a:pt x="6899" y="6668"/>
                      <a:pt x="6931" y="6741"/>
                    </a:cubicBezTo>
                    <a:cubicBezTo>
                      <a:pt x="6983" y="6605"/>
                      <a:pt x="7046" y="6479"/>
                      <a:pt x="7120" y="6342"/>
                    </a:cubicBezTo>
                    <a:cubicBezTo>
                      <a:pt x="7162" y="6279"/>
                      <a:pt x="7246" y="6237"/>
                      <a:pt x="7330" y="6237"/>
                    </a:cubicBezTo>
                    <a:cubicBezTo>
                      <a:pt x="7372" y="6237"/>
                      <a:pt x="7403" y="6248"/>
                      <a:pt x="7445" y="6258"/>
                    </a:cubicBezTo>
                    <a:cubicBezTo>
                      <a:pt x="7466" y="6195"/>
                      <a:pt x="7498" y="6132"/>
                      <a:pt x="7529" y="6069"/>
                    </a:cubicBezTo>
                    <a:cubicBezTo>
                      <a:pt x="7561" y="5985"/>
                      <a:pt x="7645" y="5954"/>
                      <a:pt x="7718" y="5954"/>
                    </a:cubicBezTo>
                    <a:cubicBezTo>
                      <a:pt x="7802" y="5954"/>
                      <a:pt x="7886" y="5985"/>
                      <a:pt x="7928" y="6069"/>
                    </a:cubicBezTo>
                    <a:cubicBezTo>
                      <a:pt x="7981" y="6174"/>
                      <a:pt x="8033" y="6290"/>
                      <a:pt x="8065" y="6405"/>
                    </a:cubicBezTo>
                    <a:cubicBezTo>
                      <a:pt x="8075" y="6300"/>
                      <a:pt x="8086" y="6206"/>
                      <a:pt x="8096" y="6101"/>
                    </a:cubicBezTo>
                    <a:cubicBezTo>
                      <a:pt x="8107" y="5996"/>
                      <a:pt x="8180" y="5922"/>
                      <a:pt x="8254" y="5891"/>
                    </a:cubicBezTo>
                    <a:cubicBezTo>
                      <a:pt x="8254" y="5754"/>
                      <a:pt x="8264" y="5617"/>
                      <a:pt x="8264" y="5470"/>
                    </a:cubicBezTo>
                    <a:cubicBezTo>
                      <a:pt x="8264" y="4368"/>
                      <a:pt x="8138" y="3087"/>
                      <a:pt x="7792" y="1890"/>
                    </a:cubicBezTo>
                    <a:cubicBezTo>
                      <a:pt x="7771" y="1890"/>
                      <a:pt x="7760" y="1879"/>
                      <a:pt x="7739" y="1879"/>
                    </a:cubicBezTo>
                    <a:cubicBezTo>
                      <a:pt x="7666" y="1848"/>
                      <a:pt x="7592" y="1816"/>
                      <a:pt x="7529" y="1774"/>
                    </a:cubicBezTo>
                    <a:close/>
                    <a:moveTo>
                      <a:pt x="7529" y="7792"/>
                    </a:moveTo>
                    <a:lnTo>
                      <a:pt x="7529" y="7792"/>
                    </a:lnTo>
                    <a:cubicBezTo>
                      <a:pt x="7445" y="8086"/>
                      <a:pt x="7351" y="8380"/>
                      <a:pt x="7256" y="8663"/>
                    </a:cubicBezTo>
                    <a:cubicBezTo>
                      <a:pt x="7225" y="8779"/>
                      <a:pt x="7141" y="8831"/>
                      <a:pt x="7046" y="8831"/>
                    </a:cubicBezTo>
                    <a:cubicBezTo>
                      <a:pt x="6920" y="8831"/>
                      <a:pt x="6784" y="8716"/>
                      <a:pt x="6815" y="8548"/>
                    </a:cubicBezTo>
                    <a:cubicBezTo>
                      <a:pt x="6857" y="8369"/>
                      <a:pt x="6899" y="8180"/>
                      <a:pt x="6941" y="7991"/>
                    </a:cubicBezTo>
                    <a:lnTo>
                      <a:pt x="6941" y="7991"/>
                    </a:lnTo>
                    <a:cubicBezTo>
                      <a:pt x="6878" y="8149"/>
                      <a:pt x="6805" y="8296"/>
                      <a:pt x="6710" y="8443"/>
                    </a:cubicBezTo>
                    <a:cubicBezTo>
                      <a:pt x="6668" y="8516"/>
                      <a:pt x="6584" y="8548"/>
                      <a:pt x="6511" y="8548"/>
                    </a:cubicBezTo>
                    <a:cubicBezTo>
                      <a:pt x="6385" y="8548"/>
                      <a:pt x="6269" y="8464"/>
                      <a:pt x="6280" y="8327"/>
                    </a:cubicBezTo>
                    <a:cubicBezTo>
                      <a:pt x="6280" y="8275"/>
                      <a:pt x="6290" y="8233"/>
                      <a:pt x="6290" y="8180"/>
                    </a:cubicBezTo>
                    <a:lnTo>
                      <a:pt x="6290" y="8180"/>
                    </a:lnTo>
                    <a:cubicBezTo>
                      <a:pt x="6259" y="8212"/>
                      <a:pt x="6206" y="8222"/>
                      <a:pt x="6154" y="8222"/>
                    </a:cubicBezTo>
                    <a:cubicBezTo>
                      <a:pt x="6059" y="8222"/>
                      <a:pt x="5965" y="8180"/>
                      <a:pt x="5933" y="8096"/>
                    </a:cubicBezTo>
                    <a:cubicBezTo>
                      <a:pt x="4064" y="10511"/>
                      <a:pt x="1" y="10711"/>
                      <a:pt x="1" y="10711"/>
                    </a:cubicBezTo>
                    <a:lnTo>
                      <a:pt x="5639" y="10711"/>
                    </a:lnTo>
                    <a:cubicBezTo>
                      <a:pt x="6616" y="10711"/>
                      <a:pt x="7351" y="9892"/>
                      <a:pt x="7781" y="8768"/>
                    </a:cubicBezTo>
                    <a:lnTo>
                      <a:pt x="7781" y="8768"/>
                    </a:lnTo>
                    <a:cubicBezTo>
                      <a:pt x="7750" y="8831"/>
                      <a:pt x="7718" y="8894"/>
                      <a:pt x="7687" y="8968"/>
                    </a:cubicBezTo>
                    <a:cubicBezTo>
                      <a:pt x="7634" y="9052"/>
                      <a:pt x="7571" y="9083"/>
                      <a:pt x="7498" y="9083"/>
                    </a:cubicBezTo>
                    <a:cubicBezTo>
                      <a:pt x="7372" y="9083"/>
                      <a:pt x="7225" y="8947"/>
                      <a:pt x="7256" y="8789"/>
                    </a:cubicBezTo>
                    <a:cubicBezTo>
                      <a:pt x="7319" y="8485"/>
                      <a:pt x="7435" y="8138"/>
                      <a:pt x="7529" y="7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69"/>
              <p:cNvSpPr/>
              <p:nvPr/>
            </p:nvSpPr>
            <p:spPr>
              <a:xfrm>
                <a:off x="5415900" y="5014400"/>
                <a:ext cx="40450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889" extrusionOk="0">
                    <a:moveTo>
                      <a:pt x="493" y="956"/>
                    </a:moveTo>
                    <a:lnTo>
                      <a:pt x="493" y="956"/>
                    </a:lnTo>
                    <a:cubicBezTo>
                      <a:pt x="682" y="1197"/>
                      <a:pt x="850" y="1460"/>
                      <a:pt x="1008" y="1733"/>
                    </a:cubicBezTo>
                    <a:cubicBezTo>
                      <a:pt x="924" y="1607"/>
                      <a:pt x="840" y="1491"/>
                      <a:pt x="756" y="1386"/>
                    </a:cubicBezTo>
                    <a:cubicBezTo>
                      <a:pt x="745" y="1365"/>
                      <a:pt x="724" y="1334"/>
                      <a:pt x="703" y="1313"/>
                    </a:cubicBezTo>
                    <a:cubicBezTo>
                      <a:pt x="640" y="1187"/>
                      <a:pt x="567" y="1071"/>
                      <a:pt x="493" y="956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609" y="1134"/>
                      <a:pt x="924" y="2772"/>
                    </a:cubicBezTo>
                    <a:cubicBezTo>
                      <a:pt x="966" y="2793"/>
                      <a:pt x="997" y="2825"/>
                      <a:pt x="1029" y="2846"/>
                    </a:cubicBezTo>
                    <a:cubicBezTo>
                      <a:pt x="1071" y="2877"/>
                      <a:pt x="1102" y="2888"/>
                      <a:pt x="1144" y="2888"/>
                    </a:cubicBezTo>
                    <a:cubicBezTo>
                      <a:pt x="1239" y="2888"/>
                      <a:pt x="1323" y="2814"/>
                      <a:pt x="1354" y="2730"/>
                    </a:cubicBezTo>
                    <a:cubicBezTo>
                      <a:pt x="1417" y="2772"/>
                      <a:pt x="1491" y="2804"/>
                      <a:pt x="1564" y="2835"/>
                    </a:cubicBezTo>
                    <a:cubicBezTo>
                      <a:pt x="1585" y="2835"/>
                      <a:pt x="1596" y="2846"/>
                      <a:pt x="1617" y="2846"/>
                    </a:cubicBezTo>
                    <a:cubicBezTo>
                      <a:pt x="1291" y="1764"/>
                      <a:pt x="787" y="746"/>
                      <a:pt x="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69"/>
              <p:cNvSpPr/>
              <p:nvPr/>
            </p:nvSpPr>
            <p:spPr>
              <a:xfrm>
                <a:off x="5409850" y="5185550"/>
                <a:ext cx="5805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193" extrusionOk="0">
                    <a:moveTo>
                      <a:pt x="2321" y="1"/>
                    </a:moveTo>
                    <a:lnTo>
                      <a:pt x="2321" y="1"/>
                    </a:lnTo>
                    <a:cubicBezTo>
                      <a:pt x="2247" y="32"/>
                      <a:pt x="2174" y="106"/>
                      <a:pt x="2163" y="211"/>
                    </a:cubicBezTo>
                    <a:cubicBezTo>
                      <a:pt x="2153" y="316"/>
                      <a:pt x="2142" y="410"/>
                      <a:pt x="2132" y="515"/>
                    </a:cubicBezTo>
                    <a:cubicBezTo>
                      <a:pt x="2100" y="400"/>
                      <a:pt x="2048" y="284"/>
                      <a:pt x="1995" y="179"/>
                    </a:cubicBezTo>
                    <a:cubicBezTo>
                      <a:pt x="1953" y="95"/>
                      <a:pt x="1869" y="64"/>
                      <a:pt x="1785" y="64"/>
                    </a:cubicBezTo>
                    <a:cubicBezTo>
                      <a:pt x="1712" y="64"/>
                      <a:pt x="1628" y="95"/>
                      <a:pt x="1596" y="179"/>
                    </a:cubicBezTo>
                    <a:cubicBezTo>
                      <a:pt x="1565" y="242"/>
                      <a:pt x="1533" y="305"/>
                      <a:pt x="1512" y="368"/>
                    </a:cubicBezTo>
                    <a:cubicBezTo>
                      <a:pt x="1470" y="358"/>
                      <a:pt x="1439" y="347"/>
                      <a:pt x="1397" y="347"/>
                    </a:cubicBezTo>
                    <a:cubicBezTo>
                      <a:pt x="1313" y="347"/>
                      <a:pt x="1229" y="389"/>
                      <a:pt x="1187" y="452"/>
                    </a:cubicBezTo>
                    <a:cubicBezTo>
                      <a:pt x="1113" y="589"/>
                      <a:pt x="1050" y="715"/>
                      <a:pt x="998" y="851"/>
                    </a:cubicBezTo>
                    <a:cubicBezTo>
                      <a:pt x="966" y="778"/>
                      <a:pt x="893" y="725"/>
                      <a:pt x="819" y="715"/>
                    </a:cubicBezTo>
                    <a:cubicBezTo>
                      <a:pt x="672" y="1104"/>
                      <a:pt x="473" y="1482"/>
                      <a:pt x="242" y="1849"/>
                    </a:cubicBezTo>
                    <a:cubicBezTo>
                      <a:pt x="168" y="1975"/>
                      <a:pt x="84" y="2091"/>
                      <a:pt x="0" y="2206"/>
                    </a:cubicBezTo>
                    <a:cubicBezTo>
                      <a:pt x="32" y="2290"/>
                      <a:pt x="126" y="2332"/>
                      <a:pt x="221" y="2332"/>
                    </a:cubicBezTo>
                    <a:cubicBezTo>
                      <a:pt x="273" y="2332"/>
                      <a:pt x="326" y="2322"/>
                      <a:pt x="357" y="2290"/>
                    </a:cubicBezTo>
                    <a:lnTo>
                      <a:pt x="357" y="2290"/>
                    </a:lnTo>
                    <a:cubicBezTo>
                      <a:pt x="357" y="2343"/>
                      <a:pt x="347" y="2385"/>
                      <a:pt x="347" y="2437"/>
                    </a:cubicBezTo>
                    <a:cubicBezTo>
                      <a:pt x="336" y="2574"/>
                      <a:pt x="452" y="2658"/>
                      <a:pt x="578" y="2658"/>
                    </a:cubicBezTo>
                    <a:cubicBezTo>
                      <a:pt x="651" y="2658"/>
                      <a:pt x="735" y="2626"/>
                      <a:pt x="777" y="2553"/>
                    </a:cubicBezTo>
                    <a:cubicBezTo>
                      <a:pt x="872" y="2406"/>
                      <a:pt x="945" y="2259"/>
                      <a:pt x="1008" y="2101"/>
                    </a:cubicBezTo>
                    <a:lnTo>
                      <a:pt x="1008" y="2101"/>
                    </a:lnTo>
                    <a:cubicBezTo>
                      <a:pt x="966" y="2290"/>
                      <a:pt x="924" y="2479"/>
                      <a:pt x="882" y="2658"/>
                    </a:cubicBezTo>
                    <a:cubicBezTo>
                      <a:pt x="851" y="2826"/>
                      <a:pt x="987" y="2941"/>
                      <a:pt x="1113" y="2941"/>
                    </a:cubicBezTo>
                    <a:cubicBezTo>
                      <a:pt x="1208" y="2941"/>
                      <a:pt x="1292" y="2889"/>
                      <a:pt x="1323" y="2773"/>
                    </a:cubicBezTo>
                    <a:cubicBezTo>
                      <a:pt x="1418" y="2490"/>
                      <a:pt x="1512" y="2196"/>
                      <a:pt x="1596" y="1902"/>
                    </a:cubicBezTo>
                    <a:lnTo>
                      <a:pt x="1596" y="1902"/>
                    </a:lnTo>
                    <a:cubicBezTo>
                      <a:pt x="1502" y="2248"/>
                      <a:pt x="1386" y="2595"/>
                      <a:pt x="1323" y="2899"/>
                    </a:cubicBezTo>
                    <a:cubicBezTo>
                      <a:pt x="1292" y="3057"/>
                      <a:pt x="1439" y="3193"/>
                      <a:pt x="1565" y="3193"/>
                    </a:cubicBezTo>
                    <a:cubicBezTo>
                      <a:pt x="1638" y="3193"/>
                      <a:pt x="1701" y="3162"/>
                      <a:pt x="1754" y="3078"/>
                    </a:cubicBezTo>
                    <a:cubicBezTo>
                      <a:pt x="1785" y="3004"/>
                      <a:pt x="1817" y="2941"/>
                      <a:pt x="1848" y="2878"/>
                    </a:cubicBezTo>
                    <a:cubicBezTo>
                      <a:pt x="1953" y="2616"/>
                      <a:pt x="2037" y="2332"/>
                      <a:pt x="2100" y="2038"/>
                    </a:cubicBezTo>
                    <a:cubicBezTo>
                      <a:pt x="2205" y="1597"/>
                      <a:pt x="2300" y="872"/>
                      <a:pt x="2321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69"/>
              <p:cNvSpPr/>
              <p:nvPr/>
            </p:nvSpPr>
            <p:spPr>
              <a:xfrm>
                <a:off x="5057850" y="5136725"/>
                <a:ext cx="435250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13603" extrusionOk="0">
                    <a:moveTo>
                      <a:pt x="16327" y="0"/>
                    </a:moveTo>
                    <a:cubicBezTo>
                      <a:pt x="16327" y="1"/>
                      <a:pt x="16831" y="3477"/>
                      <a:pt x="14878" y="5199"/>
                    </a:cubicBezTo>
                    <a:cubicBezTo>
                      <a:pt x="12936" y="6910"/>
                      <a:pt x="9870" y="6270"/>
                      <a:pt x="6173" y="6532"/>
                    </a:cubicBezTo>
                    <a:cubicBezTo>
                      <a:pt x="2477" y="6805"/>
                      <a:pt x="734" y="8506"/>
                      <a:pt x="335" y="10816"/>
                    </a:cubicBezTo>
                    <a:cubicBezTo>
                      <a:pt x="1" y="12691"/>
                      <a:pt x="1244" y="13602"/>
                      <a:pt x="2403" y="13602"/>
                    </a:cubicBezTo>
                    <a:cubicBezTo>
                      <a:pt x="2666" y="13602"/>
                      <a:pt x="2924" y="13556"/>
                      <a:pt x="3159" y="13462"/>
                    </a:cubicBezTo>
                    <a:cubicBezTo>
                      <a:pt x="4430" y="12958"/>
                      <a:pt x="2939" y="10711"/>
                      <a:pt x="4073" y="9504"/>
                    </a:cubicBezTo>
                    <a:cubicBezTo>
                      <a:pt x="5015" y="8492"/>
                      <a:pt x="6885" y="8335"/>
                      <a:pt x="9122" y="8335"/>
                    </a:cubicBezTo>
                    <a:cubicBezTo>
                      <a:pt x="9578" y="8335"/>
                      <a:pt x="10049" y="8342"/>
                      <a:pt x="10531" y="8349"/>
                    </a:cubicBezTo>
                    <a:cubicBezTo>
                      <a:pt x="10599" y="8350"/>
                      <a:pt x="10667" y="8350"/>
                      <a:pt x="10734" y="8350"/>
                    </a:cubicBezTo>
                    <a:cubicBezTo>
                      <a:pt x="13474" y="8350"/>
                      <a:pt x="15427" y="7512"/>
                      <a:pt x="16411" y="5535"/>
                    </a:cubicBezTo>
                    <a:cubicBezTo>
                      <a:pt x="17409" y="3519"/>
                      <a:pt x="16327" y="1"/>
                      <a:pt x="1632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69"/>
              <p:cNvSpPr/>
              <p:nvPr/>
            </p:nvSpPr>
            <p:spPr>
              <a:xfrm>
                <a:off x="5057850" y="5363800"/>
                <a:ext cx="10577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520" extrusionOk="0">
                    <a:moveTo>
                      <a:pt x="1678" y="1"/>
                    </a:moveTo>
                    <a:cubicBezTo>
                      <a:pt x="1348" y="1"/>
                      <a:pt x="1078" y="81"/>
                      <a:pt x="860" y="190"/>
                    </a:cubicBezTo>
                    <a:cubicBezTo>
                      <a:pt x="597" y="662"/>
                      <a:pt x="429" y="1177"/>
                      <a:pt x="335" y="1733"/>
                    </a:cubicBezTo>
                    <a:cubicBezTo>
                      <a:pt x="1" y="3608"/>
                      <a:pt x="1244" y="4519"/>
                      <a:pt x="2403" y="4519"/>
                    </a:cubicBezTo>
                    <a:cubicBezTo>
                      <a:pt x="2666" y="4519"/>
                      <a:pt x="2924" y="4473"/>
                      <a:pt x="3159" y="4379"/>
                    </a:cubicBezTo>
                    <a:cubicBezTo>
                      <a:pt x="4230" y="3949"/>
                      <a:pt x="3348" y="2300"/>
                      <a:pt x="3705" y="1072"/>
                    </a:cubicBezTo>
                    <a:cubicBezTo>
                      <a:pt x="3275" y="589"/>
                      <a:pt x="2708" y="137"/>
                      <a:pt x="2046" y="32"/>
                    </a:cubicBezTo>
                    <a:cubicBezTo>
                      <a:pt x="1916" y="10"/>
                      <a:pt x="1793" y="1"/>
                      <a:pt x="16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69"/>
              <p:cNvSpPr/>
              <p:nvPr/>
            </p:nvSpPr>
            <p:spPr>
              <a:xfrm>
                <a:off x="5507775" y="5192075"/>
                <a:ext cx="781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3604" extrusionOk="0">
                    <a:moveTo>
                      <a:pt x="1613" y="0"/>
                    </a:moveTo>
                    <a:cubicBezTo>
                      <a:pt x="1465" y="0"/>
                      <a:pt x="1311" y="60"/>
                      <a:pt x="1165" y="191"/>
                    </a:cubicBezTo>
                    <a:cubicBezTo>
                      <a:pt x="178" y="1105"/>
                      <a:pt x="0" y="2848"/>
                      <a:pt x="0" y="2848"/>
                    </a:cubicBezTo>
                    <a:lnTo>
                      <a:pt x="588" y="3604"/>
                    </a:lnTo>
                    <a:cubicBezTo>
                      <a:pt x="3126" y="2043"/>
                      <a:pt x="2478" y="0"/>
                      <a:pt x="1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69"/>
              <p:cNvSpPr/>
              <p:nvPr/>
            </p:nvSpPr>
            <p:spPr>
              <a:xfrm>
                <a:off x="5316900" y="5209025"/>
                <a:ext cx="224225" cy="108600"/>
              </a:xfrm>
              <a:custGeom>
                <a:avLst/>
                <a:gdLst/>
                <a:ahLst/>
                <a:cxnLst/>
                <a:rect l="l" t="t" r="r" b="b"/>
                <a:pathLst>
                  <a:path w="8969" h="4344" extrusionOk="0">
                    <a:moveTo>
                      <a:pt x="3995" y="0"/>
                    </a:moveTo>
                    <a:cubicBezTo>
                      <a:pt x="3613" y="0"/>
                      <a:pt x="3227" y="52"/>
                      <a:pt x="2847" y="165"/>
                    </a:cubicBezTo>
                    <a:cubicBezTo>
                      <a:pt x="1" y="994"/>
                      <a:pt x="232" y="4344"/>
                      <a:pt x="232" y="4344"/>
                    </a:cubicBezTo>
                    <a:lnTo>
                      <a:pt x="8968" y="4344"/>
                    </a:lnTo>
                    <a:cubicBezTo>
                      <a:pt x="8841" y="2187"/>
                      <a:pt x="6476" y="0"/>
                      <a:pt x="39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69"/>
              <p:cNvSpPr/>
              <p:nvPr/>
            </p:nvSpPr>
            <p:spPr>
              <a:xfrm>
                <a:off x="5479150" y="5278025"/>
                <a:ext cx="2522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17" extrusionOk="0">
                    <a:moveTo>
                      <a:pt x="504" y="1"/>
                    </a:moveTo>
                    <a:cubicBezTo>
                      <a:pt x="386" y="1"/>
                      <a:pt x="268" y="45"/>
                      <a:pt x="179" y="135"/>
                    </a:cubicBezTo>
                    <a:cubicBezTo>
                      <a:pt x="0" y="313"/>
                      <a:pt x="0" y="597"/>
                      <a:pt x="179" y="775"/>
                    </a:cubicBezTo>
                    <a:cubicBezTo>
                      <a:pt x="268" y="869"/>
                      <a:pt x="386" y="917"/>
                      <a:pt x="504" y="917"/>
                    </a:cubicBezTo>
                    <a:cubicBezTo>
                      <a:pt x="623" y="917"/>
                      <a:pt x="741" y="869"/>
                      <a:pt x="830" y="775"/>
                    </a:cubicBezTo>
                    <a:cubicBezTo>
                      <a:pt x="1008" y="597"/>
                      <a:pt x="1008" y="313"/>
                      <a:pt x="830" y="135"/>
                    </a:cubicBezTo>
                    <a:cubicBezTo>
                      <a:pt x="741" y="45"/>
                      <a:pt x="623" y="1"/>
                      <a:pt x="504" y="1"/>
                    </a:cubicBezTo>
                    <a:close/>
                  </a:path>
                </a:pathLst>
              </a:custGeom>
              <a:solidFill>
                <a:srgbClr val="005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69"/>
              <p:cNvSpPr/>
              <p:nvPr/>
            </p:nvSpPr>
            <p:spPr>
              <a:xfrm>
                <a:off x="5483350" y="5281825"/>
                <a:ext cx="168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5" extrusionOk="0">
                    <a:moveTo>
                      <a:pt x="331" y="1"/>
                    </a:moveTo>
                    <a:cubicBezTo>
                      <a:pt x="253" y="1"/>
                      <a:pt x="174" y="30"/>
                      <a:pt x="116" y="88"/>
                    </a:cubicBezTo>
                    <a:cubicBezTo>
                      <a:pt x="0" y="203"/>
                      <a:pt x="0" y="403"/>
                      <a:pt x="116" y="518"/>
                    </a:cubicBezTo>
                    <a:cubicBezTo>
                      <a:pt x="174" y="576"/>
                      <a:pt x="253" y="605"/>
                      <a:pt x="331" y="605"/>
                    </a:cubicBezTo>
                    <a:cubicBezTo>
                      <a:pt x="410" y="605"/>
                      <a:pt x="489" y="576"/>
                      <a:pt x="546" y="518"/>
                    </a:cubicBezTo>
                    <a:cubicBezTo>
                      <a:pt x="672" y="403"/>
                      <a:pt x="672" y="203"/>
                      <a:pt x="546" y="88"/>
                    </a:cubicBezTo>
                    <a:cubicBezTo>
                      <a:pt x="489" y="30"/>
                      <a:pt x="41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336" y="1"/>
                    </a:moveTo>
                    <a:lnTo>
                      <a:pt x="0" y="337"/>
                    </a:lnTo>
                    <a:lnTo>
                      <a:pt x="63" y="389"/>
                    </a:lnTo>
                    <a:lnTo>
                      <a:pt x="388" y="64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63" y="1"/>
                    </a:moveTo>
                    <a:lnTo>
                      <a:pt x="0" y="64"/>
                    </a:lnTo>
                    <a:lnTo>
                      <a:pt x="336" y="389"/>
                    </a:lnTo>
                    <a:lnTo>
                      <a:pt x="388" y="337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69"/>
              <p:cNvSpPr/>
              <p:nvPr/>
            </p:nvSpPr>
            <p:spPr>
              <a:xfrm>
                <a:off x="5269400" y="5308175"/>
                <a:ext cx="937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4938" extrusionOk="0">
                    <a:moveTo>
                      <a:pt x="1414" y="1"/>
                    </a:moveTo>
                    <a:cubicBezTo>
                      <a:pt x="1060" y="1"/>
                      <a:pt x="699" y="98"/>
                      <a:pt x="431" y="273"/>
                    </a:cubicBezTo>
                    <a:cubicBezTo>
                      <a:pt x="1" y="556"/>
                      <a:pt x="431" y="913"/>
                      <a:pt x="736" y="1029"/>
                    </a:cubicBezTo>
                    <a:cubicBezTo>
                      <a:pt x="1198" y="1186"/>
                      <a:pt x="1712" y="1197"/>
                      <a:pt x="2195" y="1228"/>
                    </a:cubicBezTo>
                    <a:cubicBezTo>
                      <a:pt x="2500" y="1239"/>
                      <a:pt x="2930" y="1249"/>
                      <a:pt x="3182" y="1459"/>
                    </a:cubicBezTo>
                    <a:cubicBezTo>
                      <a:pt x="3319" y="1575"/>
                      <a:pt x="2836" y="1638"/>
                      <a:pt x="2752" y="1659"/>
                    </a:cubicBezTo>
                    <a:cubicBezTo>
                      <a:pt x="2363" y="1732"/>
                      <a:pt x="358" y="1890"/>
                      <a:pt x="568" y="2604"/>
                    </a:cubicBezTo>
                    <a:cubicBezTo>
                      <a:pt x="641" y="2814"/>
                      <a:pt x="893" y="2898"/>
                      <a:pt x="1093" y="2940"/>
                    </a:cubicBezTo>
                    <a:cubicBezTo>
                      <a:pt x="1544" y="3034"/>
                      <a:pt x="2038" y="3013"/>
                      <a:pt x="2510" y="3024"/>
                    </a:cubicBezTo>
                    <a:cubicBezTo>
                      <a:pt x="2720" y="3034"/>
                      <a:pt x="3518" y="3097"/>
                      <a:pt x="3025" y="3412"/>
                    </a:cubicBezTo>
                    <a:cubicBezTo>
                      <a:pt x="2773" y="3570"/>
                      <a:pt x="2447" y="3643"/>
                      <a:pt x="2164" y="3727"/>
                    </a:cubicBezTo>
                    <a:cubicBezTo>
                      <a:pt x="1859" y="3832"/>
                      <a:pt x="1345" y="3916"/>
                      <a:pt x="1093" y="4147"/>
                    </a:cubicBezTo>
                    <a:cubicBezTo>
                      <a:pt x="830" y="4389"/>
                      <a:pt x="935" y="4714"/>
                      <a:pt x="1240" y="4851"/>
                    </a:cubicBezTo>
                    <a:cubicBezTo>
                      <a:pt x="1403" y="4916"/>
                      <a:pt x="1586" y="4938"/>
                      <a:pt x="1771" y="4938"/>
                    </a:cubicBezTo>
                    <a:cubicBezTo>
                      <a:pt x="1977" y="4938"/>
                      <a:pt x="2186" y="4910"/>
                      <a:pt x="2374" y="4882"/>
                    </a:cubicBezTo>
                    <a:cubicBezTo>
                      <a:pt x="2475" y="4872"/>
                      <a:pt x="2439" y="4735"/>
                      <a:pt x="2351" y="4735"/>
                    </a:cubicBezTo>
                    <a:cubicBezTo>
                      <a:pt x="2348" y="4735"/>
                      <a:pt x="2345" y="4735"/>
                      <a:pt x="2342" y="4735"/>
                    </a:cubicBezTo>
                    <a:cubicBezTo>
                      <a:pt x="2170" y="4761"/>
                      <a:pt x="1998" y="4775"/>
                      <a:pt x="1826" y="4775"/>
                    </a:cubicBezTo>
                    <a:cubicBezTo>
                      <a:pt x="1715" y="4775"/>
                      <a:pt x="1603" y="4769"/>
                      <a:pt x="1492" y="4756"/>
                    </a:cubicBezTo>
                    <a:cubicBezTo>
                      <a:pt x="1313" y="4725"/>
                      <a:pt x="1114" y="4662"/>
                      <a:pt x="1093" y="4452"/>
                    </a:cubicBezTo>
                    <a:cubicBezTo>
                      <a:pt x="1072" y="4168"/>
                      <a:pt x="1628" y="4074"/>
                      <a:pt x="1817" y="4011"/>
                    </a:cubicBezTo>
                    <a:cubicBezTo>
                      <a:pt x="2059" y="3916"/>
                      <a:pt x="3749" y="3559"/>
                      <a:pt x="3298" y="3045"/>
                    </a:cubicBezTo>
                    <a:cubicBezTo>
                      <a:pt x="3160" y="2886"/>
                      <a:pt x="2853" y="2859"/>
                      <a:pt x="2582" y="2859"/>
                    </a:cubicBezTo>
                    <a:cubicBezTo>
                      <a:pt x="2441" y="2859"/>
                      <a:pt x="2309" y="2866"/>
                      <a:pt x="2216" y="2866"/>
                    </a:cubicBezTo>
                    <a:cubicBezTo>
                      <a:pt x="2192" y="2865"/>
                      <a:pt x="2166" y="2865"/>
                      <a:pt x="2138" y="2865"/>
                    </a:cubicBezTo>
                    <a:cubicBezTo>
                      <a:pt x="2048" y="2865"/>
                      <a:pt x="1936" y="2868"/>
                      <a:pt x="1816" y="2868"/>
                    </a:cubicBezTo>
                    <a:cubicBezTo>
                      <a:pt x="1404" y="2868"/>
                      <a:pt x="884" y="2838"/>
                      <a:pt x="725" y="2572"/>
                    </a:cubicBezTo>
                    <a:cubicBezTo>
                      <a:pt x="526" y="2226"/>
                      <a:pt x="1775" y="2005"/>
                      <a:pt x="1943" y="1963"/>
                    </a:cubicBezTo>
                    <a:cubicBezTo>
                      <a:pt x="2374" y="1879"/>
                      <a:pt x="2867" y="1848"/>
                      <a:pt x="3277" y="1669"/>
                    </a:cubicBezTo>
                    <a:cubicBezTo>
                      <a:pt x="3686" y="1491"/>
                      <a:pt x="2962" y="1186"/>
                      <a:pt x="2836" y="1155"/>
                    </a:cubicBezTo>
                    <a:cubicBezTo>
                      <a:pt x="2332" y="1029"/>
                      <a:pt x="1796" y="1060"/>
                      <a:pt x="1292" y="987"/>
                    </a:cubicBezTo>
                    <a:cubicBezTo>
                      <a:pt x="1019" y="955"/>
                      <a:pt x="599" y="903"/>
                      <a:pt x="431" y="661"/>
                    </a:cubicBezTo>
                    <a:cubicBezTo>
                      <a:pt x="179" y="315"/>
                      <a:pt x="1271" y="178"/>
                      <a:pt x="1429" y="168"/>
                    </a:cubicBezTo>
                    <a:cubicBezTo>
                      <a:pt x="1465" y="165"/>
                      <a:pt x="1500" y="163"/>
                      <a:pt x="1535" y="163"/>
                    </a:cubicBezTo>
                    <a:cubicBezTo>
                      <a:pt x="1744" y="163"/>
                      <a:pt x="1933" y="217"/>
                      <a:pt x="2122" y="325"/>
                    </a:cubicBezTo>
                    <a:cubicBezTo>
                      <a:pt x="2135" y="333"/>
                      <a:pt x="2148" y="337"/>
                      <a:pt x="2160" y="337"/>
                    </a:cubicBezTo>
                    <a:cubicBezTo>
                      <a:pt x="2225" y="337"/>
                      <a:pt x="2266" y="234"/>
                      <a:pt x="2195" y="199"/>
                    </a:cubicBezTo>
                    <a:cubicBezTo>
                      <a:pt x="1975" y="63"/>
                      <a:pt x="1697" y="1"/>
                      <a:pt x="1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69"/>
              <p:cNvSpPr/>
              <p:nvPr/>
            </p:nvSpPr>
            <p:spPr>
              <a:xfrm>
                <a:off x="5336075" y="5212075"/>
                <a:ext cx="6145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046" extrusionOk="0">
                    <a:moveTo>
                      <a:pt x="2237" y="1"/>
                    </a:moveTo>
                    <a:cubicBezTo>
                      <a:pt x="2185" y="11"/>
                      <a:pt x="2132" y="22"/>
                      <a:pt x="2080" y="43"/>
                    </a:cubicBezTo>
                    <a:cubicBezTo>
                      <a:pt x="1009" y="358"/>
                      <a:pt x="379" y="1019"/>
                      <a:pt x="1" y="1723"/>
                    </a:cubicBezTo>
                    <a:cubicBezTo>
                      <a:pt x="148" y="2122"/>
                      <a:pt x="442" y="2647"/>
                      <a:pt x="1103" y="3046"/>
                    </a:cubicBezTo>
                    <a:cubicBezTo>
                      <a:pt x="1103" y="3046"/>
                      <a:pt x="1586" y="2416"/>
                      <a:pt x="2458" y="1922"/>
                    </a:cubicBezTo>
                    <a:cubicBezTo>
                      <a:pt x="2458" y="1922"/>
                      <a:pt x="2101" y="610"/>
                      <a:pt x="2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69"/>
              <p:cNvSpPr/>
              <p:nvPr/>
            </p:nvSpPr>
            <p:spPr>
              <a:xfrm>
                <a:off x="5380175" y="5189450"/>
                <a:ext cx="91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3709" extrusionOk="0">
                    <a:moveTo>
                      <a:pt x="1063" y="0"/>
                    </a:moveTo>
                    <a:cubicBezTo>
                      <a:pt x="445" y="0"/>
                      <a:pt x="0" y="436"/>
                      <a:pt x="85" y="1084"/>
                    </a:cubicBezTo>
                    <a:cubicBezTo>
                      <a:pt x="347" y="3184"/>
                      <a:pt x="3172" y="3709"/>
                      <a:pt x="3172" y="3709"/>
                    </a:cubicBezTo>
                    <a:cubicBezTo>
                      <a:pt x="3203" y="3342"/>
                      <a:pt x="3665" y="3016"/>
                      <a:pt x="3665" y="3016"/>
                    </a:cubicBezTo>
                    <a:cubicBezTo>
                      <a:pt x="3077" y="815"/>
                      <a:pt x="1908" y="0"/>
                      <a:pt x="10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7" name="Google Shape;4037;p69"/>
          <p:cNvGrpSpPr/>
          <p:nvPr/>
        </p:nvGrpSpPr>
        <p:grpSpPr>
          <a:xfrm>
            <a:off x="484500" y="576248"/>
            <a:ext cx="1915320" cy="1512620"/>
            <a:chOff x="713100" y="1968598"/>
            <a:chExt cx="1915320" cy="1512620"/>
          </a:xfrm>
        </p:grpSpPr>
        <p:sp>
          <p:nvSpPr>
            <p:cNvPr id="4038" name="Google Shape;4038;p69"/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69"/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4040" name="Google Shape;4040;p69"/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69"/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69"/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69"/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69"/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69"/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69"/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69"/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69"/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69"/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69"/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69"/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69"/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69"/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69"/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69"/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69"/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69"/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69"/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69"/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69"/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69"/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69"/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69"/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69"/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69"/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69"/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69"/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69"/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69"/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69"/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69"/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69"/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69"/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4" name="Google Shape;4074;p69"/>
          <p:cNvGrpSpPr/>
          <p:nvPr/>
        </p:nvGrpSpPr>
        <p:grpSpPr>
          <a:xfrm>
            <a:off x="7702754" y="1022734"/>
            <a:ext cx="343947" cy="366672"/>
            <a:chOff x="1803100" y="543100"/>
            <a:chExt cx="145475" cy="155100"/>
          </a:xfrm>
        </p:grpSpPr>
        <p:sp>
          <p:nvSpPr>
            <p:cNvPr id="4075" name="Google Shape;4075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69"/>
          <p:cNvGrpSpPr/>
          <p:nvPr/>
        </p:nvGrpSpPr>
        <p:grpSpPr>
          <a:xfrm>
            <a:off x="541129" y="2773134"/>
            <a:ext cx="343947" cy="366672"/>
            <a:chOff x="1803100" y="543100"/>
            <a:chExt cx="145475" cy="155100"/>
          </a:xfrm>
        </p:grpSpPr>
        <p:sp>
          <p:nvSpPr>
            <p:cNvPr id="4083" name="Google Shape;4083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0" name="Google Shape;4090;p69"/>
          <p:cNvGrpSpPr/>
          <p:nvPr/>
        </p:nvGrpSpPr>
        <p:grpSpPr>
          <a:xfrm rot="430796">
            <a:off x="1526007" y="2853494"/>
            <a:ext cx="269126" cy="205931"/>
            <a:chOff x="-1165325" y="1368300"/>
            <a:chExt cx="157550" cy="120525"/>
          </a:xfrm>
        </p:grpSpPr>
        <p:sp>
          <p:nvSpPr>
            <p:cNvPr id="4091" name="Google Shape;4091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6" name="Google Shape;4096;p69"/>
          <p:cNvGrpSpPr/>
          <p:nvPr/>
        </p:nvGrpSpPr>
        <p:grpSpPr>
          <a:xfrm rot="3015505">
            <a:off x="2697893" y="883478"/>
            <a:ext cx="269128" cy="205926"/>
            <a:chOff x="-1165325" y="1368300"/>
            <a:chExt cx="157550" cy="120525"/>
          </a:xfrm>
        </p:grpSpPr>
        <p:sp>
          <p:nvSpPr>
            <p:cNvPr id="4097" name="Google Shape;4097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69"/>
          <p:cNvGrpSpPr/>
          <p:nvPr/>
        </p:nvGrpSpPr>
        <p:grpSpPr>
          <a:xfrm rot="-2700285">
            <a:off x="7740185" y="2255149"/>
            <a:ext cx="269131" cy="205935"/>
            <a:chOff x="-1165325" y="1368300"/>
            <a:chExt cx="157550" cy="120525"/>
          </a:xfrm>
        </p:grpSpPr>
        <p:sp>
          <p:nvSpPr>
            <p:cNvPr id="4103" name="Google Shape;4103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69"/>
          <p:cNvGrpSpPr/>
          <p:nvPr/>
        </p:nvGrpSpPr>
        <p:grpSpPr>
          <a:xfrm rot="-2700285">
            <a:off x="6638860" y="4669099"/>
            <a:ext cx="269131" cy="205935"/>
            <a:chOff x="-1165325" y="1368300"/>
            <a:chExt cx="157550" cy="120525"/>
          </a:xfrm>
        </p:grpSpPr>
        <p:sp>
          <p:nvSpPr>
            <p:cNvPr id="4109" name="Google Shape;4109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51"/>
          <p:cNvGrpSpPr/>
          <p:nvPr/>
        </p:nvGrpSpPr>
        <p:grpSpPr>
          <a:xfrm>
            <a:off x="300830" y="1213107"/>
            <a:ext cx="3501847" cy="2839497"/>
            <a:chOff x="1230025" y="1063275"/>
            <a:chExt cx="217675" cy="176500"/>
          </a:xfrm>
        </p:grpSpPr>
        <p:sp>
          <p:nvSpPr>
            <p:cNvPr id="1583" name="Google Shape;1583;p51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6" name="Google Shape;1586;p51"/>
          <p:cNvSpPr txBox="1">
            <a:spLocks noGrp="1"/>
          </p:cNvSpPr>
          <p:nvPr>
            <p:ph type="title"/>
          </p:nvPr>
        </p:nvSpPr>
        <p:spPr>
          <a:xfrm>
            <a:off x="3762900" y="1089281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-BH"/>
          </a:p>
        </p:txBody>
      </p:sp>
      <p:sp>
        <p:nvSpPr>
          <p:cNvPr id="1587" name="Google Shape;1587;p51"/>
          <p:cNvSpPr txBox="1">
            <a:spLocks noGrp="1"/>
          </p:cNvSpPr>
          <p:nvPr>
            <p:ph type="subTitle" idx="1"/>
          </p:nvPr>
        </p:nvSpPr>
        <p:spPr>
          <a:xfrm>
            <a:off x="3990431" y="1714394"/>
            <a:ext cx="4393921" cy="253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Hope Sanctuary is a pet adoption website used to facilitate the adoption process of animals in shelters or adoption agencies.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The website allows the users to view the animals available for adoption and to submit online adoption forms for pets.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The website also allows employees of the shelter or to add, remove or edit available animals as well as view adoption applications. </a:t>
            </a:r>
          </a:p>
        </p:txBody>
      </p:sp>
      <p:grpSp>
        <p:nvGrpSpPr>
          <p:cNvPr id="1588" name="Google Shape;1588;p51"/>
          <p:cNvGrpSpPr/>
          <p:nvPr/>
        </p:nvGrpSpPr>
        <p:grpSpPr>
          <a:xfrm>
            <a:off x="789387" y="1430013"/>
            <a:ext cx="2752136" cy="2380587"/>
            <a:chOff x="1912275" y="2036003"/>
            <a:chExt cx="2992428" cy="2588438"/>
          </a:xfrm>
        </p:grpSpPr>
        <p:sp>
          <p:nvSpPr>
            <p:cNvPr id="1589" name="Google Shape;1589;p51"/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51"/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1591" name="Google Shape;1591;p51"/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1"/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1"/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1"/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1"/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1"/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1"/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1"/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1"/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1"/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1"/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1"/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1"/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1"/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1"/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1"/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1"/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1"/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1"/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1"/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1"/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1"/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1"/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1"/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1"/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1"/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1"/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1"/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1"/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1"/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1"/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1"/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1"/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1"/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1"/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1"/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1"/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1"/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1"/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1"/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1"/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1"/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1"/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1"/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1"/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1"/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1"/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1"/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1"/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1"/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1"/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1"/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1"/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1"/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1"/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1"/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1"/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1"/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1"/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1"/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1"/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1"/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1"/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1"/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1"/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1"/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1"/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1"/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1"/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1"/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1"/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1"/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1"/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1"/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1"/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1"/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1"/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1"/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1"/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1"/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1"/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1"/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1"/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1"/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1"/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1"/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1"/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1"/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1"/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1"/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1"/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1"/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1"/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1"/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1"/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1"/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1"/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1"/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1"/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1"/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1"/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1"/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1"/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1"/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1"/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1"/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1"/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1"/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1"/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1"/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1"/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1"/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1"/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1"/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1"/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1"/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1"/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1"/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1"/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1"/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1"/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1"/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1"/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1"/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1"/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0" name="Google Shape;1740;p51"/>
          <p:cNvGrpSpPr/>
          <p:nvPr/>
        </p:nvGrpSpPr>
        <p:grpSpPr>
          <a:xfrm rot="2058354">
            <a:off x="2640605" y="1159699"/>
            <a:ext cx="269138" cy="205933"/>
            <a:chOff x="-1165325" y="1368300"/>
            <a:chExt cx="157550" cy="120525"/>
          </a:xfrm>
        </p:grpSpPr>
        <p:sp>
          <p:nvSpPr>
            <p:cNvPr id="1741" name="Google Shape;1741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51"/>
          <p:cNvGrpSpPr/>
          <p:nvPr/>
        </p:nvGrpSpPr>
        <p:grpSpPr>
          <a:xfrm rot="-2394364">
            <a:off x="853863" y="4052618"/>
            <a:ext cx="269136" cy="205931"/>
            <a:chOff x="-1165325" y="1368300"/>
            <a:chExt cx="157550" cy="120525"/>
          </a:xfrm>
        </p:grpSpPr>
        <p:sp>
          <p:nvSpPr>
            <p:cNvPr id="1747" name="Google Shape;1747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E89CE6-CDB9-509B-7C83-75680BCD4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user:</a:t>
            </a:r>
          </a:p>
          <a:p>
            <a:pPr lvl="1"/>
            <a:r>
              <a:rPr lang="en-US"/>
              <a:t>Be able to view available pets.</a:t>
            </a:r>
          </a:p>
          <a:p>
            <a:pPr lvl="1"/>
            <a:r>
              <a:rPr lang="en-US"/>
              <a:t>Be able to submit adoption request.</a:t>
            </a:r>
          </a:p>
          <a:p>
            <a:pPr lvl="1"/>
            <a:r>
              <a:rPr lang="en-US"/>
              <a:t>Be able to submit contact forms.</a:t>
            </a:r>
          </a:p>
          <a:p>
            <a:r>
              <a:rPr lang="en-US"/>
              <a:t>The admin:</a:t>
            </a:r>
          </a:p>
          <a:p>
            <a:pPr lvl="1"/>
            <a:r>
              <a:rPr lang="en-US"/>
              <a:t>Add, edit and delete available pets.</a:t>
            </a:r>
          </a:p>
          <a:p>
            <a:pPr lvl="1"/>
            <a:r>
              <a:rPr lang="en-US"/>
              <a:t>View all user requests and change status of requests.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5D71D-CDB8-5ABF-C6F3-EDB81487B5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User Authentication and Management </a:t>
            </a:r>
          </a:p>
          <a:p>
            <a:r>
              <a:rPr lang="en-US"/>
              <a:t>Navigation and State Management</a:t>
            </a:r>
          </a:p>
          <a:p>
            <a:r>
              <a:rPr lang="en-US"/>
              <a:t>Database and API integration</a:t>
            </a:r>
          </a:p>
          <a:p>
            <a:r>
              <a:rPr lang="en-US"/>
              <a:t>Searching features</a:t>
            </a:r>
          </a:p>
          <a:p>
            <a:endParaRPr lang="en-B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13967A-D1C8-5EC8-C467-6677A756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</a:t>
            </a:r>
            <a:r>
              <a:rPr lang="en-BH"/>
              <a:t>Requirements </a:t>
            </a:r>
            <a:r>
              <a:rPr lang="en-US"/>
              <a:t>And Features</a:t>
            </a:r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354209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0"/>
          <p:cNvSpPr txBox="1">
            <a:spLocks noGrp="1"/>
          </p:cNvSpPr>
          <p:nvPr>
            <p:ph type="title"/>
          </p:nvPr>
        </p:nvSpPr>
        <p:spPr>
          <a:xfrm>
            <a:off x="720000" y="569479"/>
            <a:ext cx="42948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1396" name="Google Shape;1396;p50"/>
          <p:cNvSpPr txBox="1">
            <a:spLocks noGrp="1"/>
          </p:cNvSpPr>
          <p:nvPr>
            <p:ph type="body" idx="1"/>
          </p:nvPr>
        </p:nvSpPr>
        <p:spPr>
          <a:xfrm>
            <a:off x="720000" y="1721215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Frontend: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Framework: </a:t>
            </a:r>
            <a:r>
              <a:rPr lang="en-US" sz="1200" dirty="0" err="1">
                <a:effectLst/>
                <a:latin typeface="Lexend" panose="020B0604020202020204" charset="0"/>
                <a:ea typeface="Times New Roman" panose="02020603050405020304" pitchFamily="18" charset="0"/>
              </a:rPr>
              <a:t>React.js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 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Styling: 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CSS and Bootstrap 5 </a:t>
            </a:r>
          </a:p>
          <a:p>
            <a:pPr marL="171450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Backend: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Framework: </a:t>
            </a:r>
            <a:r>
              <a:rPr lang="en-US" sz="1200" dirty="0" err="1">
                <a:effectLst/>
                <a:latin typeface="Lexend" panose="020B0604020202020204" charset="0"/>
                <a:ea typeface="Times New Roman" panose="02020603050405020304" pitchFamily="18" charset="0"/>
              </a:rPr>
              <a:t>Express.js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 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Database: 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MongoDB 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API:</a:t>
            </a:r>
            <a:r>
              <a:rPr lang="en-US" sz="1200" b="1" dirty="0">
                <a:latin typeface="Lexen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RESTful API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Unit Testing: </a:t>
            </a:r>
            <a:r>
              <a:rPr lang="en-US" sz="1200" dirty="0">
                <a:latin typeface="Lexend" panose="020B0604020202020204" charset="0"/>
                <a:ea typeface="Times New Roman" panose="02020603050405020304" pitchFamily="18" charset="0"/>
              </a:rPr>
              <a:t>Jest</a:t>
            </a:r>
            <a:endParaRPr lang="en-US" sz="1200" dirty="0">
              <a:effectLst/>
              <a:latin typeface="Lexend" panose="020B0604020202020204" charset="0"/>
              <a:ea typeface="Times New Roman" panose="02020603050405020304" pitchFamily="18" charset="0"/>
            </a:endParaRPr>
          </a:p>
          <a:p>
            <a:pPr marL="628650" lvl="1" indent="-171450">
              <a:lnSpc>
                <a:spcPct val="150000"/>
              </a:lnSpc>
            </a:pPr>
            <a:r>
              <a:rPr lang="en-US" sz="1200" b="1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Deployment: </a:t>
            </a:r>
            <a:r>
              <a:rPr lang="en-US" sz="1200" dirty="0">
                <a:effectLst/>
                <a:latin typeface="Lexend" panose="020B0604020202020204" charset="0"/>
                <a:ea typeface="Times New Roman" panose="02020603050405020304" pitchFamily="18" charset="0"/>
              </a:rPr>
              <a:t>AWS (Amazon Web Services)</a:t>
            </a:r>
          </a:p>
        </p:txBody>
      </p:sp>
      <p:grpSp>
        <p:nvGrpSpPr>
          <p:cNvPr id="1397" name="Google Shape;1397;p50"/>
          <p:cNvGrpSpPr/>
          <p:nvPr/>
        </p:nvGrpSpPr>
        <p:grpSpPr>
          <a:xfrm>
            <a:off x="7695479" y="2664321"/>
            <a:ext cx="343947" cy="366672"/>
            <a:chOff x="1803100" y="543100"/>
            <a:chExt cx="145475" cy="155100"/>
          </a:xfrm>
        </p:grpSpPr>
        <p:sp>
          <p:nvSpPr>
            <p:cNvPr id="1398" name="Google Shape;1398;p5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50"/>
          <p:cNvGrpSpPr/>
          <p:nvPr/>
        </p:nvGrpSpPr>
        <p:grpSpPr>
          <a:xfrm rot="-2394364">
            <a:off x="6306288" y="939443"/>
            <a:ext cx="269136" cy="205931"/>
            <a:chOff x="-1165325" y="1368300"/>
            <a:chExt cx="157550" cy="120525"/>
          </a:xfrm>
        </p:grpSpPr>
        <p:sp>
          <p:nvSpPr>
            <p:cNvPr id="1406" name="Google Shape;1406;p50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50"/>
          <p:cNvGrpSpPr/>
          <p:nvPr/>
        </p:nvGrpSpPr>
        <p:grpSpPr>
          <a:xfrm rot="2529599">
            <a:off x="8127464" y="2049381"/>
            <a:ext cx="269139" cy="205933"/>
            <a:chOff x="-1165325" y="1368300"/>
            <a:chExt cx="157550" cy="120525"/>
          </a:xfrm>
        </p:grpSpPr>
        <p:sp>
          <p:nvSpPr>
            <p:cNvPr id="1412" name="Google Shape;1412;p50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5246828" y="1055766"/>
            <a:ext cx="2484422" cy="2951256"/>
            <a:chOff x="5549963" y="1644574"/>
            <a:chExt cx="1877870" cy="2230730"/>
          </a:xfrm>
        </p:grpSpPr>
        <p:sp>
          <p:nvSpPr>
            <p:cNvPr id="1418" name="Google Shape;1418;p50"/>
            <p:cNvSpPr/>
            <p:nvPr/>
          </p:nvSpPr>
          <p:spPr>
            <a:xfrm>
              <a:off x="5549963" y="1645100"/>
              <a:ext cx="1877870" cy="2229671"/>
            </a:xfrm>
            <a:custGeom>
              <a:avLst/>
              <a:gdLst/>
              <a:ahLst/>
              <a:cxnLst/>
              <a:rect l="l" t="t" r="r" b="b"/>
              <a:pathLst>
                <a:path w="16857" h="20015" extrusionOk="0">
                  <a:moveTo>
                    <a:pt x="13145" y="0"/>
                  </a:moveTo>
                  <a:cubicBezTo>
                    <a:pt x="13020" y="0"/>
                    <a:pt x="12895" y="8"/>
                    <a:pt x="12770" y="15"/>
                  </a:cubicBezTo>
                  <a:cubicBezTo>
                    <a:pt x="12749" y="15"/>
                    <a:pt x="12728" y="15"/>
                    <a:pt x="12708" y="25"/>
                  </a:cubicBezTo>
                  <a:cubicBezTo>
                    <a:pt x="12272" y="67"/>
                    <a:pt x="11857" y="191"/>
                    <a:pt x="11442" y="389"/>
                  </a:cubicBezTo>
                  <a:cubicBezTo>
                    <a:pt x="11214" y="502"/>
                    <a:pt x="10986" y="648"/>
                    <a:pt x="10758" y="814"/>
                  </a:cubicBezTo>
                  <a:cubicBezTo>
                    <a:pt x="10581" y="928"/>
                    <a:pt x="10426" y="1063"/>
                    <a:pt x="10260" y="1198"/>
                  </a:cubicBezTo>
                  <a:cubicBezTo>
                    <a:pt x="10135" y="1302"/>
                    <a:pt x="10021" y="1405"/>
                    <a:pt x="9886" y="1509"/>
                  </a:cubicBezTo>
                  <a:cubicBezTo>
                    <a:pt x="9762" y="1623"/>
                    <a:pt x="9617" y="1716"/>
                    <a:pt x="9471" y="1799"/>
                  </a:cubicBezTo>
                  <a:cubicBezTo>
                    <a:pt x="9243" y="1945"/>
                    <a:pt x="8994" y="2058"/>
                    <a:pt x="8745" y="2162"/>
                  </a:cubicBezTo>
                  <a:lnTo>
                    <a:pt x="8527" y="2224"/>
                  </a:lnTo>
                  <a:cubicBezTo>
                    <a:pt x="8423" y="2256"/>
                    <a:pt x="8310" y="2277"/>
                    <a:pt x="8206" y="2287"/>
                  </a:cubicBezTo>
                  <a:cubicBezTo>
                    <a:pt x="8164" y="2297"/>
                    <a:pt x="8123" y="2297"/>
                    <a:pt x="8071" y="2297"/>
                  </a:cubicBezTo>
                  <a:cubicBezTo>
                    <a:pt x="7978" y="2307"/>
                    <a:pt x="7884" y="2318"/>
                    <a:pt x="7822" y="2318"/>
                  </a:cubicBezTo>
                  <a:cubicBezTo>
                    <a:pt x="7755" y="2321"/>
                    <a:pt x="7688" y="2322"/>
                    <a:pt x="7619" y="2322"/>
                  </a:cubicBezTo>
                  <a:cubicBezTo>
                    <a:pt x="7450" y="2322"/>
                    <a:pt x="7268" y="2315"/>
                    <a:pt x="7054" y="2307"/>
                  </a:cubicBezTo>
                  <a:lnTo>
                    <a:pt x="7065" y="2307"/>
                  </a:lnTo>
                  <a:cubicBezTo>
                    <a:pt x="6888" y="2297"/>
                    <a:pt x="6701" y="2277"/>
                    <a:pt x="6525" y="2266"/>
                  </a:cubicBezTo>
                  <a:lnTo>
                    <a:pt x="6505" y="2266"/>
                  </a:lnTo>
                  <a:cubicBezTo>
                    <a:pt x="6307" y="2245"/>
                    <a:pt x="6079" y="2224"/>
                    <a:pt x="5851" y="2214"/>
                  </a:cubicBezTo>
                  <a:cubicBezTo>
                    <a:pt x="5696" y="2207"/>
                    <a:pt x="5552" y="2199"/>
                    <a:pt x="5411" y="2199"/>
                  </a:cubicBezTo>
                  <a:cubicBezTo>
                    <a:pt x="5353" y="2199"/>
                    <a:pt x="5296" y="2201"/>
                    <a:pt x="5239" y="2204"/>
                  </a:cubicBezTo>
                  <a:cubicBezTo>
                    <a:pt x="5166" y="2204"/>
                    <a:pt x="5083" y="2214"/>
                    <a:pt x="5011" y="2224"/>
                  </a:cubicBezTo>
                  <a:cubicBezTo>
                    <a:pt x="4876" y="2235"/>
                    <a:pt x="4741" y="2245"/>
                    <a:pt x="4617" y="2277"/>
                  </a:cubicBezTo>
                  <a:cubicBezTo>
                    <a:pt x="4409" y="2307"/>
                    <a:pt x="4191" y="2370"/>
                    <a:pt x="3984" y="2443"/>
                  </a:cubicBezTo>
                  <a:cubicBezTo>
                    <a:pt x="3828" y="2494"/>
                    <a:pt x="3662" y="2567"/>
                    <a:pt x="3486" y="2650"/>
                  </a:cubicBezTo>
                  <a:cubicBezTo>
                    <a:pt x="3185" y="2805"/>
                    <a:pt x="2895" y="2992"/>
                    <a:pt x="2646" y="3199"/>
                  </a:cubicBezTo>
                  <a:cubicBezTo>
                    <a:pt x="2376" y="3428"/>
                    <a:pt x="2158" y="3677"/>
                    <a:pt x="1982" y="3946"/>
                  </a:cubicBezTo>
                  <a:cubicBezTo>
                    <a:pt x="1899" y="4091"/>
                    <a:pt x="1826" y="4237"/>
                    <a:pt x="1764" y="4382"/>
                  </a:cubicBezTo>
                  <a:cubicBezTo>
                    <a:pt x="1712" y="4538"/>
                    <a:pt x="1671" y="4693"/>
                    <a:pt x="1650" y="4859"/>
                  </a:cubicBezTo>
                  <a:cubicBezTo>
                    <a:pt x="1619" y="5025"/>
                    <a:pt x="1619" y="5202"/>
                    <a:pt x="1629" y="5378"/>
                  </a:cubicBezTo>
                  <a:cubicBezTo>
                    <a:pt x="1650" y="5554"/>
                    <a:pt x="1692" y="5741"/>
                    <a:pt x="1743" y="5938"/>
                  </a:cubicBezTo>
                  <a:cubicBezTo>
                    <a:pt x="1775" y="6021"/>
                    <a:pt x="1805" y="6094"/>
                    <a:pt x="1837" y="6187"/>
                  </a:cubicBezTo>
                  <a:lnTo>
                    <a:pt x="1847" y="6208"/>
                  </a:lnTo>
                  <a:cubicBezTo>
                    <a:pt x="1888" y="6311"/>
                    <a:pt x="1920" y="6394"/>
                    <a:pt x="1950" y="6477"/>
                  </a:cubicBezTo>
                  <a:cubicBezTo>
                    <a:pt x="2013" y="6654"/>
                    <a:pt x="2054" y="6809"/>
                    <a:pt x="2096" y="6954"/>
                  </a:cubicBezTo>
                  <a:cubicBezTo>
                    <a:pt x="2086" y="6996"/>
                    <a:pt x="2075" y="7037"/>
                    <a:pt x="2075" y="7079"/>
                  </a:cubicBezTo>
                  <a:cubicBezTo>
                    <a:pt x="2054" y="7203"/>
                    <a:pt x="2054" y="7328"/>
                    <a:pt x="2054" y="7452"/>
                  </a:cubicBezTo>
                  <a:cubicBezTo>
                    <a:pt x="2054" y="7588"/>
                    <a:pt x="2065" y="7722"/>
                    <a:pt x="2075" y="7857"/>
                  </a:cubicBezTo>
                  <a:cubicBezTo>
                    <a:pt x="2054" y="7909"/>
                    <a:pt x="2033" y="7961"/>
                    <a:pt x="2003" y="8012"/>
                  </a:cubicBezTo>
                  <a:cubicBezTo>
                    <a:pt x="1940" y="8116"/>
                    <a:pt x="1867" y="8220"/>
                    <a:pt x="1764" y="8324"/>
                  </a:cubicBezTo>
                  <a:cubicBezTo>
                    <a:pt x="1712" y="8376"/>
                    <a:pt x="1650" y="8427"/>
                    <a:pt x="1577" y="8490"/>
                  </a:cubicBezTo>
                  <a:cubicBezTo>
                    <a:pt x="1536" y="8521"/>
                    <a:pt x="1494" y="8552"/>
                    <a:pt x="1453" y="8593"/>
                  </a:cubicBezTo>
                  <a:cubicBezTo>
                    <a:pt x="1411" y="8614"/>
                    <a:pt x="1380" y="8646"/>
                    <a:pt x="1339" y="8676"/>
                  </a:cubicBezTo>
                  <a:cubicBezTo>
                    <a:pt x="1204" y="8780"/>
                    <a:pt x="1079" y="8905"/>
                    <a:pt x="955" y="9050"/>
                  </a:cubicBezTo>
                  <a:cubicBezTo>
                    <a:pt x="726" y="9289"/>
                    <a:pt x="540" y="9579"/>
                    <a:pt x="385" y="9911"/>
                  </a:cubicBezTo>
                  <a:cubicBezTo>
                    <a:pt x="249" y="10202"/>
                    <a:pt x="156" y="10544"/>
                    <a:pt x="83" y="10928"/>
                  </a:cubicBezTo>
                  <a:cubicBezTo>
                    <a:pt x="32" y="11260"/>
                    <a:pt x="0" y="11633"/>
                    <a:pt x="11" y="12058"/>
                  </a:cubicBezTo>
                  <a:cubicBezTo>
                    <a:pt x="11" y="12369"/>
                    <a:pt x="32" y="12691"/>
                    <a:pt x="63" y="13033"/>
                  </a:cubicBezTo>
                  <a:cubicBezTo>
                    <a:pt x="94" y="13397"/>
                    <a:pt x="136" y="13759"/>
                    <a:pt x="198" y="14123"/>
                  </a:cubicBezTo>
                  <a:cubicBezTo>
                    <a:pt x="260" y="14506"/>
                    <a:pt x="332" y="14879"/>
                    <a:pt x="426" y="15232"/>
                  </a:cubicBezTo>
                  <a:cubicBezTo>
                    <a:pt x="530" y="15616"/>
                    <a:pt x="643" y="15969"/>
                    <a:pt x="779" y="16301"/>
                  </a:cubicBezTo>
                  <a:cubicBezTo>
                    <a:pt x="872" y="16529"/>
                    <a:pt x="975" y="16747"/>
                    <a:pt x="1079" y="16944"/>
                  </a:cubicBezTo>
                  <a:cubicBezTo>
                    <a:pt x="1090" y="16965"/>
                    <a:pt x="1111" y="16996"/>
                    <a:pt x="1121" y="17016"/>
                  </a:cubicBezTo>
                  <a:cubicBezTo>
                    <a:pt x="862" y="17245"/>
                    <a:pt x="726" y="17484"/>
                    <a:pt x="726" y="17732"/>
                  </a:cubicBezTo>
                  <a:cubicBezTo>
                    <a:pt x="726" y="18987"/>
                    <a:pt x="4233" y="20015"/>
                    <a:pt x="8548" y="20015"/>
                  </a:cubicBezTo>
                  <a:cubicBezTo>
                    <a:pt x="12874" y="20015"/>
                    <a:pt x="16380" y="18987"/>
                    <a:pt x="16380" y="17732"/>
                  </a:cubicBezTo>
                  <a:cubicBezTo>
                    <a:pt x="16380" y="17535"/>
                    <a:pt x="16297" y="17348"/>
                    <a:pt x="16131" y="17162"/>
                  </a:cubicBezTo>
                  <a:lnTo>
                    <a:pt x="16131" y="17152"/>
                  </a:lnTo>
                  <a:cubicBezTo>
                    <a:pt x="16172" y="17089"/>
                    <a:pt x="16203" y="17016"/>
                    <a:pt x="16244" y="16933"/>
                  </a:cubicBezTo>
                  <a:cubicBezTo>
                    <a:pt x="16276" y="16861"/>
                    <a:pt x="16307" y="16778"/>
                    <a:pt x="16327" y="16674"/>
                  </a:cubicBezTo>
                  <a:cubicBezTo>
                    <a:pt x="16380" y="16477"/>
                    <a:pt x="16410" y="16269"/>
                    <a:pt x="16421" y="16011"/>
                  </a:cubicBezTo>
                  <a:cubicBezTo>
                    <a:pt x="16431" y="15730"/>
                    <a:pt x="16410" y="15450"/>
                    <a:pt x="16359" y="15128"/>
                  </a:cubicBezTo>
                  <a:cubicBezTo>
                    <a:pt x="16307" y="14817"/>
                    <a:pt x="16214" y="14506"/>
                    <a:pt x="16152" y="14268"/>
                  </a:cubicBezTo>
                  <a:cubicBezTo>
                    <a:pt x="16120" y="14143"/>
                    <a:pt x="16079" y="14029"/>
                    <a:pt x="16048" y="13915"/>
                  </a:cubicBezTo>
                  <a:lnTo>
                    <a:pt x="16048" y="13904"/>
                  </a:lnTo>
                  <a:lnTo>
                    <a:pt x="16037" y="13894"/>
                  </a:lnTo>
                  <a:lnTo>
                    <a:pt x="16037" y="13874"/>
                  </a:lnTo>
                  <a:cubicBezTo>
                    <a:pt x="16027" y="13842"/>
                    <a:pt x="16016" y="13821"/>
                    <a:pt x="16006" y="13791"/>
                  </a:cubicBezTo>
                  <a:cubicBezTo>
                    <a:pt x="16016" y="13728"/>
                    <a:pt x="16027" y="13676"/>
                    <a:pt x="16037" y="13614"/>
                  </a:cubicBezTo>
                  <a:cubicBezTo>
                    <a:pt x="16079" y="13293"/>
                    <a:pt x="16099" y="12971"/>
                    <a:pt x="16099" y="12650"/>
                  </a:cubicBezTo>
                  <a:cubicBezTo>
                    <a:pt x="16099" y="12348"/>
                    <a:pt x="16079" y="12048"/>
                    <a:pt x="16048" y="11778"/>
                  </a:cubicBezTo>
                  <a:cubicBezTo>
                    <a:pt x="16037" y="11695"/>
                    <a:pt x="16027" y="11633"/>
                    <a:pt x="16016" y="11581"/>
                  </a:cubicBezTo>
                  <a:cubicBezTo>
                    <a:pt x="15996" y="11509"/>
                    <a:pt x="15986" y="11436"/>
                    <a:pt x="15954" y="11353"/>
                  </a:cubicBezTo>
                  <a:cubicBezTo>
                    <a:pt x="15923" y="11239"/>
                    <a:pt x="15871" y="11135"/>
                    <a:pt x="15820" y="11021"/>
                  </a:cubicBezTo>
                  <a:cubicBezTo>
                    <a:pt x="15830" y="10979"/>
                    <a:pt x="15840" y="10948"/>
                    <a:pt x="15850" y="10907"/>
                  </a:cubicBezTo>
                  <a:lnTo>
                    <a:pt x="15850" y="10896"/>
                  </a:lnTo>
                  <a:lnTo>
                    <a:pt x="15850" y="10886"/>
                  </a:lnTo>
                  <a:cubicBezTo>
                    <a:pt x="15954" y="10534"/>
                    <a:pt x="16069" y="10181"/>
                    <a:pt x="16182" y="9838"/>
                  </a:cubicBezTo>
                  <a:lnTo>
                    <a:pt x="16203" y="9807"/>
                  </a:lnTo>
                  <a:cubicBezTo>
                    <a:pt x="16255" y="9631"/>
                    <a:pt x="16307" y="9476"/>
                    <a:pt x="16359" y="9320"/>
                  </a:cubicBezTo>
                  <a:cubicBezTo>
                    <a:pt x="16452" y="9040"/>
                    <a:pt x="16525" y="8791"/>
                    <a:pt x="16587" y="8542"/>
                  </a:cubicBezTo>
                  <a:cubicBezTo>
                    <a:pt x="16659" y="8272"/>
                    <a:pt x="16722" y="7992"/>
                    <a:pt x="16753" y="7722"/>
                  </a:cubicBezTo>
                  <a:cubicBezTo>
                    <a:pt x="16784" y="7535"/>
                    <a:pt x="16795" y="7349"/>
                    <a:pt x="16805" y="7183"/>
                  </a:cubicBezTo>
                  <a:cubicBezTo>
                    <a:pt x="16825" y="7037"/>
                    <a:pt x="16836" y="6871"/>
                    <a:pt x="16836" y="6705"/>
                  </a:cubicBezTo>
                  <a:cubicBezTo>
                    <a:pt x="16846" y="6374"/>
                    <a:pt x="16857" y="6032"/>
                    <a:pt x="16836" y="5689"/>
                  </a:cubicBezTo>
                  <a:cubicBezTo>
                    <a:pt x="16815" y="4963"/>
                    <a:pt x="16732" y="4257"/>
                    <a:pt x="16576" y="3594"/>
                  </a:cubicBezTo>
                  <a:cubicBezTo>
                    <a:pt x="16421" y="2878"/>
                    <a:pt x="16182" y="2245"/>
                    <a:pt x="15882" y="1716"/>
                  </a:cubicBezTo>
                  <a:cubicBezTo>
                    <a:pt x="15726" y="1436"/>
                    <a:pt x="15539" y="1187"/>
                    <a:pt x="15332" y="959"/>
                  </a:cubicBezTo>
                  <a:cubicBezTo>
                    <a:pt x="15135" y="741"/>
                    <a:pt x="14896" y="555"/>
                    <a:pt x="14647" y="399"/>
                  </a:cubicBezTo>
                  <a:cubicBezTo>
                    <a:pt x="14388" y="253"/>
                    <a:pt x="14098" y="140"/>
                    <a:pt x="13787" y="67"/>
                  </a:cubicBezTo>
                  <a:cubicBezTo>
                    <a:pt x="13641" y="36"/>
                    <a:pt x="13475" y="15"/>
                    <a:pt x="13299" y="4"/>
                  </a:cubicBezTo>
                  <a:cubicBezTo>
                    <a:pt x="13247" y="2"/>
                    <a:pt x="13196" y="0"/>
                    <a:pt x="13145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9" name="Google Shape;1419;p50"/>
            <p:cNvGrpSpPr/>
            <p:nvPr/>
          </p:nvGrpSpPr>
          <p:grpSpPr>
            <a:xfrm>
              <a:off x="5549978" y="1644574"/>
              <a:ext cx="1877852" cy="2230730"/>
              <a:chOff x="4121750" y="2762400"/>
              <a:chExt cx="818450" cy="972250"/>
            </a:xfrm>
          </p:grpSpPr>
          <p:sp>
            <p:nvSpPr>
              <p:cNvPr id="1420" name="Google Shape;1420;p50"/>
              <p:cNvSpPr/>
              <p:nvPr/>
            </p:nvSpPr>
            <p:spPr>
              <a:xfrm>
                <a:off x="4121750" y="2762400"/>
                <a:ext cx="818450" cy="909500"/>
              </a:xfrm>
              <a:custGeom>
                <a:avLst/>
                <a:gdLst/>
                <a:ahLst/>
                <a:cxnLst/>
                <a:rect l="l" t="t" r="r" b="b"/>
                <a:pathLst>
                  <a:path w="32738" h="36380" extrusionOk="0">
                    <a:moveTo>
                      <a:pt x="799" y="28526"/>
                    </a:moveTo>
                    <a:cubicBezTo>
                      <a:pt x="809" y="28589"/>
                      <a:pt x="820" y="28651"/>
                      <a:pt x="841" y="28713"/>
                    </a:cubicBezTo>
                    <a:cubicBezTo>
                      <a:pt x="820" y="28651"/>
                      <a:pt x="809" y="28599"/>
                      <a:pt x="799" y="28537"/>
                    </a:cubicBezTo>
                    <a:lnTo>
                      <a:pt x="799" y="28526"/>
                    </a:lnTo>
                    <a:close/>
                    <a:moveTo>
                      <a:pt x="25456" y="0"/>
                    </a:moveTo>
                    <a:cubicBezTo>
                      <a:pt x="25238" y="0"/>
                      <a:pt x="25020" y="0"/>
                      <a:pt x="24802" y="21"/>
                    </a:cubicBezTo>
                    <a:cubicBezTo>
                      <a:pt x="24761" y="32"/>
                      <a:pt x="24719" y="32"/>
                      <a:pt x="24678" y="32"/>
                    </a:cubicBezTo>
                    <a:cubicBezTo>
                      <a:pt x="23848" y="125"/>
                      <a:pt x="23018" y="364"/>
                      <a:pt x="22219" y="758"/>
                    </a:cubicBezTo>
                    <a:cubicBezTo>
                      <a:pt x="21774" y="975"/>
                      <a:pt x="21327" y="1256"/>
                      <a:pt x="20902" y="1577"/>
                    </a:cubicBezTo>
                    <a:cubicBezTo>
                      <a:pt x="20559" y="1795"/>
                      <a:pt x="20238" y="2054"/>
                      <a:pt x="19927" y="2324"/>
                    </a:cubicBezTo>
                    <a:cubicBezTo>
                      <a:pt x="19688" y="2521"/>
                      <a:pt x="19450" y="2739"/>
                      <a:pt x="19201" y="2936"/>
                    </a:cubicBezTo>
                    <a:cubicBezTo>
                      <a:pt x="18952" y="3144"/>
                      <a:pt x="18682" y="3331"/>
                      <a:pt x="18402" y="3497"/>
                    </a:cubicBezTo>
                    <a:cubicBezTo>
                      <a:pt x="17945" y="3766"/>
                      <a:pt x="17468" y="3994"/>
                      <a:pt x="16981" y="4202"/>
                    </a:cubicBezTo>
                    <a:cubicBezTo>
                      <a:pt x="16846" y="4243"/>
                      <a:pt x="16701" y="4285"/>
                      <a:pt x="16566" y="4326"/>
                    </a:cubicBezTo>
                    <a:cubicBezTo>
                      <a:pt x="16348" y="4368"/>
                      <a:pt x="16141" y="4409"/>
                      <a:pt x="15933" y="4440"/>
                    </a:cubicBezTo>
                    <a:cubicBezTo>
                      <a:pt x="15850" y="4451"/>
                      <a:pt x="15767" y="4461"/>
                      <a:pt x="15674" y="4461"/>
                    </a:cubicBezTo>
                    <a:cubicBezTo>
                      <a:pt x="15487" y="4482"/>
                      <a:pt x="15301" y="4492"/>
                      <a:pt x="15176" y="4492"/>
                    </a:cubicBezTo>
                    <a:cubicBezTo>
                      <a:pt x="15031" y="4502"/>
                      <a:pt x="14875" y="4502"/>
                      <a:pt x="14709" y="4502"/>
                    </a:cubicBezTo>
                    <a:cubicBezTo>
                      <a:pt x="14409" y="4502"/>
                      <a:pt x="14077" y="4492"/>
                      <a:pt x="13692" y="4472"/>
                    </a:cubicBezTo>
                    <a:lnTo>
                      <a:pt x="13713" y="4472"/>
                    </a:lnTo>
                    <a:cubicBezTo>
                      <a:pt x="13361" y="4451"/>
                      <a:pt x="13008" y="4419"/>
                      <a:pt x="12666" y="4389"/>
                    </a:cubicBezTo>
                    <a:lnTo>
                      <a:pt x="12634" y="4389"/>
                    </a:lnTo>
                    <a:cubicBezTo>
                      <a:pt x="12240" y="4357"/>
                      <a:pt x="11795" y="4316"/>
                      <a:pt x="11359" y="4295"/>
                    </a:cubicBezTo>
                    <a:cubicBezTo>
                      <a:pt x="11089" y="4285"/>
                      <a:pt x="10840" y="4274"/>
                      <a:pt x="10601" y="4274"/>
                    </a:cubicBezTo>
                    <a:cubicBezTo>
                      <a:pt x="10456" y="4274"/>
                      <a:pt x="10311" y="4274"/>
                      <a:pt x="10166" y="4285"/>
                    </a:cubicBezTo>
                    <a:cubicBezTo>
                      <a:pt x="10020" y="4285"/>
                      <a:pt x="9865" y="4295"/>
                      <a:pt x="9720" y="4306"/>
                    </a:cubicBezTo>
                    <a:cubicBezTo>
                      <a:pt x="9460" y="4326"/>
                      <a:pt x="9211" y="4368"/>
                      <a:pt x="8952" y="4409"/>
                    </a:cubicBezTo>
                    <a:cubicBezTo>
                      <a:pt x="8547" y="4482"/>
                      <a:pt x="8133" y="4596"/>
                      <a:pt x="7718" y="4741"/>
                    </a:cubicBezTo>
                    <a:cubicBezTo>
                      <a:pt x="7417" y="4845"/>
                      <a:pt x="7106" y="4979"/>
                      <a:pt x="6774" y="5145"/>
                    </a:cubicBezTo>
                    <a:cubicBezTo>
                      <a:pt x="6172" y="5447"/>
                      <a:pt x="5612" y="5809"/>
                      <a:pt x="5124" y="6224"/>
                    </a:cubicBezTo>
                    <a:cubicBezTo>
                      <a:pt x="4596" y="6650"/>
                      <a:pt x="4170" y="7137"/>
                      <a:pt x="3838" y="7667"/>
                    </a:cubicBezTo>
                    <a:cubicBezTo>
                      <a:pt x="3672" y="7936"/>
                      <a:pt x="3538" y="8227"/>
                      <a:pt x="3423" y="8517"/>
                    </a:cubicBezTo>
                    <a:cubicBezTo>
                      <a:pt x="3309" y="8808"/>
                      <a:pt x="3227" y="9119"/>
                      <a:pt x="3185" y="9451"/>
                    </a:cubicBezTo>
                    <a:cubicBezTo>
                      <a:pt x="3144" y="9762"/>
                      <a:pt x="3133" y="10104"/>
                      <a:pt x="3164" y="10456"/>
                    </a:cubicBezTo>
                    <a:cubicBezTo>
                      <a:pt x="3185" y="10788"/>
                      <a:pt x="3257" y="11152"/>
                      <a:pt x="3382" y="11535"/>
                    </a:cubicBezTo>
                    <a:cubicBezTo>
                      <a:pt x="3434" y="11691"/>
                      <a:pt x="3485" y="11846"/>
                      <a:pt x="3558" y="12012"/>
                    </a:cubicBezTo>
                    <a:lnTo>
                      <a:pt x="3568" y="12065"/>
                    </a:lnTo>
                    <a:cubicBezTo>
                      <a:pt x="3651" y="12251"/>
                      <a:pt x="3714" y="12427"/>
                      <a:pt x="3766" y="12583"/>
                    </a:cubicBezTo>
                    <a:cubicBezTo>
                      <a:pt x="3900" y="12936"/>
                      <a:pt x="3983" y="13226"/>
                      <a:pt x="4056" y="13517"/>
                    </a:cubicBezTo>
                    <a:cubicBezTo>
                      <a:pt x="4066" y="13568"/>
                      <a:pt x="4077" y="13610"/>
                      <a:pt x="4098" y="13662"/>
                    </a:cubicBezTo>
                    <a:cubicBezTo>
                      <a:pt x="4160" y="13973"/>
                      <a:pt x="4181" y="14243"/>
                      <a:pt x="4181" y="14502"/>
                    </a:cubicBezTo>
                    <a:cubicBezTo>
                      <a:pt x="4170" y="14689"/>
                      <a:pt x="4139" y="14875"/>
                      <a:pt x="4098" y="15052"/>
                    </a:cubicBezTo>
                    <a:cubicBezTo>
                      <a:pt x="4046" y="15228"/>
                      <a:pt x="3973" y="15394"/>
                      <a:pt x="3880" y="15560"/>
                    </a:cubicBezTo>
                    <a:cubicBezTo>
                      <a:pt x="3755" y="15767"/>
                      <a:pt x="3610" y="15965"/>
                      <a:pt x="3413" y="16162"/>
                    </a:cubicBezTo>
                    <a:cubicBezTo>
                      <a:pt x="3309" y="16276"/>
                      <a:pt x="3185" y="16380"/>
                      <a:pt x="3061" y="16494"/>
                    </a:cubicBezTo>
                    <a:cubicBezTo>
                      <a:pt x="2978" y="16556"/>
                      <a:pt x="2895" y="16618"/>
                      <a:pt x="2801" y="16691"/>
                    </a:cubicBezTo>
                    <a:cubicBezTo>
                      <a:pt x="2729" y="16743"/>
                      <a:pt x="2666" y="16795"/>
                      <a:pt x="2593" y="16857"/>
                    </a:cubicBezTo>
                    <a:cubicBezTo>
                      <a:pt x="2334" y="17065"/>
                      <a:pt x="2075" y="17313"/>
                      <a:pt x="1837" y="17572"/>
                    </a:cubicBezTo>
                    <a:cubicBezTo>
                      <a:pt x="1401" y="18050"/>
                      <a:pt x="1027" y="18620"/>
                      <a:pt x="737" y="19253"/>
                    </a:cubicBezTo>
                    <a:cubicBezTo>
                      <a:pt x="477" y="19834"/>
                      <a:pt x="281" y="20498"/>
                      <a:pt x="156" y="21224"/>
                    </a:cubicBezTo>
                    <a:cubicBezTo>
                      <a:pt x="42" y="21878"/>
                      <a:pt x="0" y="22604"/>
                      <a:pt x="11" y="23434"/>
                    </a:cubicBezTo>
                    <a:cubicBezTo>
                      <a:pt x="21" y="24035"/>
                      <a:pt x="52" y="24658"/>
                      <a:pt x="104" y="25331"/>
                    </a:cubicBezTo>
                    <a:cubicBezTo>
                      <a:pt x="166" y="26037"/>
                      <a:pt x="249" y="26742"/>
                      <a:pt x="364" y="27448"/>
                    </a:cubicBezTo>
                    <a:cubicBezTo>
                      <a:pt x="488" y="28184"/>
                      <a:pt x="643" y="28911"/>
                      <a:pt x="820" y="29605"/>
                    </a:cubicBezTo>
                    <a:cubicBezTo>
                      <a:pt x="1007" y="30342"/>
                      <a:pt x="1235" y="31037"/>
                      <a:pt x="1494" y="31670"/>
                    </a:cubicBezTo>
                    <a:cubicBezTo>
                      <a:pt x="1671" y="32115"/>
                      <a:pt x="1867" y="32530"/>
                      <a:pt x="2085" y="32915"/>
                    </a:cubicBezTo>
                    <a:cubicBezTo>
                      <a:pt x="2148" y="33039"/>
                      <a:pt x="2210" y="33164"/>
                      <a:pt x="2282" y="33288"/>
                    </a:cubicBezTo>
                    <a:cubicBezTo>
                      <a:pt x="2593" y="33837"/>
                      <a:pt x="2967" y="34346"/>
                      <a:pt x="3361" y="34823"/>
                    </a:cubicBezTo>
                    <a:cubicBezTo>
                      <a:pt x="3776" y="35456"/>
                      <a:pt x="4222" y="35953"/>
                      <a:pt x="4720" y="36358"/>
                    </a:cubicBezTo>
                    <a:cubicBezTo>
                      <a:pt x="4741" y="36379"/>
                      <a:pt x="4762" y="36379"/>
                      <a:pt x="4792" y="36379"/>
                    </a:cubicBezTo>
                    <a:lnTo>
                      <a:pt x="4803" y="36379"/>
                    </a:lnTo>
                    <a:cubicBezTo>
                      <a:pt x="4834" y="36379"/>
                      <a:pt x="4855" y="36368"/>
                      <a:pt x="4875" y="36338"/>
                    </a:cubicBezTo>
                    <a:cubicBezTo>
                      <a:pt x="4896" y="36317"/>
                      <a:pt x="4907" y="36275"/>
                      <a:pt x="4907" y="36234"/>
                    </a:cubicBezTo>
                    <a:cubicBezTo>
                      <a:pt x="4896" y="36202"/>
                      <a:pt x="4886" y="36182"/>
                      <a:pt x="4865" y="36161"/>
                    </a:cubicBezTo>
                    <a:cubicBezTo>
                      <a:pt x="4824" y="36130"/>
                      <a:pt x="4792" y="36099"/>
                      <a:pt x="4762" y="36078"/>
                    </a:cubicBezTo>
                    <a:cubicBezTo>
                      <a:pt x="4762" y="36068"/>
                      <a:pt x="4772" y="36047"/>
                      <a:pt x="4772" y="36036"/>
                    </a:cubicBezTo>
                    <a:cubicBezTo>
                      <a:pt x="4772" y="36006"/>
                      <a:pt x="4762" y="35964"/>
                      <a:pt x="4741" y="35943"/>
                    </a:cubicBezTo>
                    <a:cubicBezTo>
                      <a:pt x="4730" y="35933"/>
                      <a:pt x="4720" y="35933"/>
                      <a:pt x="4709" y="35923"/>
                    </a:cubicBezTo>
                    <a:lnTo>
                      <a:pt x="4709" y="35923"/>
                    </a:lnTo>
                    <a:cubicBezTo>
                      <a:pt x="5301" y="36057"/>
                      <a:pt x="5975" y="36119"/>
                      <a:pt x="6763" y="36119"/>
                    </a:cubicBezTo>
                    <a:cubicBezTo>
                      <a:pt x="6919" y="36119"/>
                      <a:pt x="7074" y="36119"/>
                      <a:pt x="7240" y="36109"/>
                    </a:cubicBezTo>
                    <a:cubicBezTo>
                      <a:pt x="7604" y="36099"/>
                      <a:pt x="7987" y="36078"/>
                      <a:pt x="8444" y="36036"/>
                    </a:cubicBezTo>
                    <a:cubicBezTo>
                      <a:pt x="8683" y="36016"/>
                      <a:pt x="8932" y="35995"/>
                      <a:pt x="9149" y="35974"/>
                    </a:cubicBezTo>
                    <a:lnTo>
                      <a:pt x="9232" y="35964"/>
                    </a:lnTo>
                    <a:lnTo>
                      <a:pt x="9305" y="35953"/>
                    </a:lnTo>
                    <a:lnTo>
                      <a:pt x="9347" y="35953"/>
                    </a:lnTo>
                    <a:cubicBezTo>
                      <a:pt x="9668" y="35923"/>
                      <a:pt x="9937" y="35891"/>
                      <a:pt x="10207" y="35870"/>
                    </a:cubicBezTo>
                    <a:lnTo>
                      <a:pt x="10269" y="35861"/>
                    </a:lnTo>
                    <a:cubicBezTo>
                      <a:pt x="12500" y="35663"/>
                      <a:pt x="14730" y="35632"/>
                      <a:pt x="16804" y="35622"/>
                    </a:cubicBezTo>
                    <a:lnTo>
                      <a:pt x="17811" y="35612"/>
                    </a:lnTo>
                    <a:lnTo>
                      <a:pt x="17945" y="35612"/>
                    </a:lnTo>
                    <a:cubicBezTo>
                      <a:pt x="19740" y="35601"/>
                      <a:pt x="21587" y="35601"/>
                      <a:pt x="23412" y="35508"/>
                    </a:cubicBezTo>
                    <a:cubicBezTo>
                      <a:pt x="24159" y="35476"/>
                      <a:pt x="24875" y="35425"/>
                      <a:pt x="25559" y="35373"/>
                    </a:cubicBezTo>
                    <a:cubicBezTo>
                      <a:pt x="25912" y="35342"/>
                      <a:pt x="26296" y="35300"/>
                      <a:pt x="26690" y="35259"/>
                    </a:cubicBezTo>
                    <a:cubicBezTo>
                      <a:pt x="27105" y="35207"/>
                      <a:pt x="27592" y="35144"/>
                      <a:pt x="28080" y="35061"/>
                    </a:cubicBezTo>
                    <a:cubicBezTo>
                      <a:pt x="28454" y="35010"/>
                      <a:pt x="28786" y="34937"/>
                      <a:pt x="29107" y="34844"/>
                    </a:cubicBezTo>
                    <a:cubicBezTo>
                      <a:pt x="29802" y="34657"/>
                      <a:pt x="30342" y="34377"/>
                      <a:pt x="30767" y="34014"/>
                    </a:cubicBezTo>
                    <a:cubicBezTo>
                      <a:pt x="30985" y="33817"/>
                      <a:pt x="31181" y="33588"/>
                      <a:pt x="31347" y="33319"/>
                    </a:cubicBezTo>
                    <a:cubicBezTo>
                      <a:pt x="31420" y="33194"/>
                      <a:pt x="31483" y="33060"/>
                      <a:pt x="31555" y="32904"/>
                    </a:cubicBezTo>
                    <a:cubicBezTo>
                      <a:pt x="31617" y="32769"/>
                      <a:pt x="31669" y="32603"/>
                      <a:pt x="31721" y="32396"/>
                    </a:cubicBezTo>
                    <a:cubicBezTo>
                      <a:pt x="31825" y="32022"/>
                      <a:pt x="31887" y="31618"/>
                      <a:pt x="31898" y="31110"/>
                    </a:cubicBezTo>
                    <a:cubicBezTo>
                      <a:pt x="31918" y="30580"/>
                      <a:pt x="31877" y="30010"/>
                      <a:pt x="31773" y="29388"/>
                    </a:cubicBezTo>
                    <a:cubicBezTo>
                      <a:pt x="31669" y="28786"/>
                      <a:pt x="31503" y="28184"/>
                      <a:pt x="31379" y="27728"/>
                    </a:cubicBezTo>
                    <a:cubicBezTo>
                      <a:pt x="31306" y="27489"/>
                      <a:pt x="31234" y="27261"/>
                      <a:pt x="31171" y="27033"/>
                    </a:cubicBezTo>
                    <a:lnTo>
                      <a:pt x="31161" y="27023"/>
                    </a:lnTo>
                    <a:lnTo>
                      <a:pt x="31151" y="26991"/>
                    </a:lnTo>
                    <a:lnTo>
                      <a:pt x="31140" y="26960"/>
                    </a:lnTo>
                    <a:cubicBezTo>
                      <a:pt x="31057" y="26670"/>
                      <a:pt x="30964" y="26359"/>
                      <a:pt x="30881" y="26037"/>
                    </a:cubicBezTo>
                    <a:cubicBezTo>
                      <a:pt x="30808" y="25799"/>
                      <a:pt x="30746" y="25550"/>
                      <a:pt x="30694" y="25280"/>
                    </a:cubicBezTo>
                    <a:cubicBezTo>
                      <a:pt x="30611" y="24907"/>
                      <a:pt x="30559" y="24564"/>
                      <a:pt x="30518" y="24222"/>
                    </a:cubicBezTo>
                    <a:cubicBezTo>
                      <a:pt x="30476" y="23858"/>
                      <a:pt x="30466" y="23485"/>
                      <a:pt x="30476" y="23102"/>
                    </a:cubicBezTo>
                    <a:cubicBezTo>
                      <a:pt x="30487" y="22790"/>
                      <a:pt x="30518" y="22468"/>
                      <a:pt x="30570" y="22157"/>
                    </a:cubicBezTo>
                    <a:cubicBezTo>
                      <a:pt x="30611" y="21857"/>
                      <a:pt x="30684" y="21546"/>
                      <a:pt x="30787" y="21182"/>
                    </a:cubicBezTo>
                    <a:lnTo>
                      <a:pt x="30787" y="21172"/>
                    </a:lnTo>
                    <a:cubicBezTo>
                      <a:pt x="30787" y="21161"/>
                      <a:pt x="30798" y="21161"/>
                      <a:pt x="30798" y="21161"/>
                    </a:cubicBezTo>
                    <a:cubicBezTo>
                      <a:pt x="30995" y="20467"/>
                      <a:pt x="31223" y="19782"/>
                      <a:pt x="31441" y="19118"/>
                    </a:cubicBezTo>
                    <a:lnTo>
                      <a:pt x="31472" y="19056"/>
                    </a:lnTo>
                    <a:cubicBezTo>
                      <a:pt x="31576" y="18724"/>
                      <a:pt x="31679" y="18423"/>
                      <a:pt x="31783" y="18112"/>
                    </a:cubicBezTo>
                    <a:cubicBezTo>
                      <a:pt x="31960" y="17572"/>
                      <a:pt x="32105" y="17074"/>
                      <a:pt x="32230" y="16608"/>
                    </a:cubicBezTo>
                    <a:cubicBezTo>
                      <a:pt x="32364" y="16058"/>
                      <a:pt x="32478" y="15519"/>
                      <a:pt x="32551" y="15000"/>
                    </a:cubicBezTo>
                    <a:cubicBezTo>
                      <a:pt x="32603" y="14637"/>
                      <a:pt x="32634" y="14274"/>
                      <a:pt x="32654" y="13963"/>
                    </a:cubicBezTo>
                    <a:cubicBezTo>
                      <a:pt x="32675" y="13662"/>
                      <a:pt x="32696" y="13361"/>
                      <a:pt x="32707" y="13029"/>
                    </a:cubicBezTo>
                    <a:cubicBezTo>
                      <a:pt x="32737" y="12376"/>
                      <a:pt x="32737" y="11722"/>
                      <a:pt x="32717" y="11058"/>
                    </a:cubicBezTo>
                    <a:cubicBezTo>
                      <a:pt x="32665" y="9637"/>
                      <a:pt x="32499" y="8268"/>
                      <a:pt x="32209" y="6982"/>
                    </a:cubicBezTo>
                    <a:cubicBezTo>
                      <a:pt x="31898" y="5581"/>
                      <a:pt x="31441" y="4347"/>
                      <a:pt x="30850" y="3320"/>
                    </a:cubicBezTo>
                    <a:cubicBezTo>
                      <a:pt x="30549" y="2780"/>
                      <a:pt x="30186" y="2293"/>
                      <a:pt x="29791" y="1868"/>
                    </a:cubicBezTo>
                    <a:cubicBezTo>
                      <a:pt x="29397" y="1432"/>
                      <a:pt x="28941" y="1069"/>
                      <a:pt x="28443" y="768"/>
                    </a:cubicBezTo>
                    <a:cubicBezTo>
                      <a:pt x="27945" y="478"/>
                      <a:pt x="27385" y="260"/>
                      <a:pt x="26783" y="136"/>
                    </a:cubicBezTo>
                    <a:cubicBezTo>
                      <a:pt x="26493" y="63"/>
                      <a:pt x="26172" y="21"/>
                      <a:pt x="25840" y="11"/>
                    </a:cubicBezTo>
                    <a:cubicBezTo>
                      <a:pt x="25704" y="0"/>
                      <a:pt x="25580" y="0"/>
                      <a:pt x="25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4156500" y="3513400"/>
                <a:ext cx="760875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30435" h="8850" extrusionOk="0">
                    <a:moveTo>
                      <a:pt x="15218" y="1"/>
                    </a:moveTo>
                    <a:cubicBezTo>
                      <a:pt x="6826" y="1"/>
                      <a:pt x="0" y="1982"/>
                      <a:pt x="0" y="4431"/>
                    </a:cubicBezTo>
                    <a:cubicBezTo>
                      <a:pt x="0" y="6868"/>
                      <a:pt x="6826" y="8849"/>
                      <a:pt x="15218" y="8849"/>
                    </a:cubicBezTo>
                    <a:cubicBezTo>
                      <a:pt x="23620" y="8849"/>
                      <a:pt x="30435" y="6868"/>
                      <a:pt x="30435" y="4431"/>
                    </a:cubicBezTo>
                    <a:cubicBezTo>
                      <a:pt x="30435" y="1982"/>
                      <a:pt x="23620" y="1"/>
                      <a:pt x="152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4174650" y="3048975"/>
                <a:ext cx="25340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7313" extrusionOk="0">
                    <a:moveTo>
                      <a:pt x="3621" y="0"/>
                    </a:moveTo>
                    <a:cubicBezTo>
                      <a:pt x="3340" y="0"/>
                      <a:pt x="3040" y="145"/>
                      <a:pt x="2739" y="446"/>
                    </a:cubicBezTo>
                    <a:cubicBezTo>
                      <a:pt x="2427" y="747"/>
                      <a:pt x="2199" y="1130"/>
                      <a:pt x="2054" y="1607"/>
                    </a:cubicBezTo>
                    <a:cubicBezTo>
                      <a:pt x="1982" y="1815"/>
                      <a:pt x="1930" y="2033"/>
                      <a:pt x="1899" y="2292"/>
                    </a:cubicBezTo>
                    <a:cubicBezTo>
                      <a:pt x="1867" y="2520"/>
                      <a:pt x="1857" y="2769"/>
                      <a:pt x="1857" y="3018"/>
                    </a:cubicBezTo>
                    <a:cubicBezTo>
                      <a:pt x="1857" y="3485"/>
                      <a:pt x="1920" y="3983"/>
                      <a:pt x="2033" y="4470"/>
                    </a:cubicBezTo>
                    <a:cubicBezTo>
                      <a:pt x="2096" y="4761"/>
                      <a:pt x="2179" y="5041"/>
                      <a:pt x="2282" y="5300"/>
                    </a:cubicBezTo>
                    <a:cubicBezTo>
                      <a:pt x="2220" y="5249"/>
                      <a:pt x="2137" y="5197"/>
                      <a:pt x="2065" y="5155"/>
                    </a:cubicBezTo>
                    <a:cubicBezTo>
                      <a:pt x="1961" y="5104"/>
                      <a:pt x="1857" y="5072"/>
                      <a:pt x="1754" y="5051"/>
                    </a:cubicBezTo>
                    <a:cubicBezTo>
                      <a:pt x="1701" y="5041"/>
                      <a:pt x="1650" y="5041"/>
                      <a:pt x="1598" y="5041"/>
                    </a:cubicBezTo>
                    <a:lnTo>
                      <a:pt x="1588" y="5041"/>
                    </a:lnTo>
                    <a:cubicBezTo>
                      <a:pt x="1535" y="5041"/>
                      <a:pt x="1494" y="5041"/>
                      <a:pt x="1432" y="5051"/>
                    </a:cubicBezTo>
                    <a:cubicBezTo>
                      <a:pt x="1339" y="5072"/>
                      <a:pt x="1235" y="5104"/>
                      <a:pt x="1141" y="5166"/>
                    </a:cubicBezTo>
                    <a:cubicBezTo>
                      <a:pt x="1048" y="5228"/>
                      <a:pt x="965" y="5311"/>
                      <a:pt x="892" y="5415"/>
                    </a:cubicBezTo>
                    <a:cubicBezTo>
                      <a:pt x="830" y="5508"/>
                      <a:pt x="779" y="5611"/>
                      <a:pt x="737" y="5747"/>
                    </a:cubicBezTo>
                    <a:cubicBezTo>
                      <a:pt x="696" y="5840"/>
                      <a:pt x="675" y="5954"/>
                      <a:pt x="664" y="6079"/>
                    </a:cubicBezTo>
                    <a:cubicBezTo>
                      <a:pt x="643" y="6286"/>
                      <a:pt x="654" y="6504"/>
                      <a:pt x="716" y="6753"/>
                    </a:cubicBezTo>
                    <a:cubicBezTo>
                      <a:pt x="768" y="6971"/>
                      <a:pt x="851" y="7188"/>
                      <a:pt x="965" y="7448"/>
                    </a:cubicBezTo>
                    <a:cubicBezTo>
                      <a:pt x="1193" y="7914"/>
                      <a:pt x="1494" y="8361"/>
                      <a:pt x="1764" y="8755"/>
                    </a:cubicBezTo>
                    <a:lnTo>
                      <a:pt x="1826" y="8848"/>
                    </a:lnTo>
                    <a:lnTo>
                      <a:pt x="1899" y="8952"/>
                    </a:lnTo>
                    <a:cubicBezTo>
                      <a:pt x="1805" y="8859"/>
                      <a:pt x="1701" y="8786"/>
                      <a:pt x="1598" y="8713"/>
                    </a:cubicBezTo>
                    <a:cubicBezTo>
                      <a:pt x="1411" y="8578"/>
                      <a:pt x="1235" y="8495"/>
                      <a:pt x="1079" y="8454"/>
                    </a:cubicBezTo>
                    <a:cubicBezTo>
                      <a:pt x="1017" y="8444"/>
                      <a:pt x="954" y="8433"/>
                      <a:pt x="903" y="8433"/>
                    </a:cubicBezTo>
                    <a:cubicBezTo>
                      <a:pt x="872" y="8433"/>
                      <a:pt x="841" y="8444"/>
                      <a:pt x="809" y="8444"/>
                    </a:cubicBezTo>
                    <a:cubicBezTo>
                      <a:pt x="726" y="8454"/>
                      <a:pt x="643" y="8485"/>
                      <a:pt x="581" y="8527"/>
                    </a:cubicBezTo>
                    <a:cubicBezTo>
                      <a:pt x="426" y="8630"/>
                      <a:pt x="322" y="8806"/>
                      <a:pt x="249" y="9066"/>
                    </a:cubicBezTo>
                    <a:cubicBezTo>
                      <a:pt x="208" y="9253"/>
                      <a:pt x="187" y="9460"/>
                      <a:pt x="208" y="9678"/>
                    </a:cubicBezTo>
                    <a:cubicBezTo>
                      <a:pt x="228" y="9896"/>
                      <a:pt x="281" y="10113"/>
                      <a:pt x="364" y="10352"/>
                    </a:cubicBezTo>
                    <a:cubicBezTo>
                      <a:pt x="426" y="10570"/>
                      <a:pt x="519" y="10798"/>
                      <a:pt x="643" y="11047"/>
                    </a:cubicBezTo>
                    <a:cubicBezTo>
                      <a:pt x="851" y="11452"/>
                      <a:pt x="1100" y="11867"/>
                      <a:pt x="1422" y="12303"/>
                    </a:cubicBezTo>
                    <a:lnTo>
                      <a:pt x="1463" y="12365"/>
                    </a:lnTo>
                    <a:cubicBezTo>
                      <a:pt x="1339" y="12292"/>
                      <a:pt x="1214" y="12240"/>
                      <a:pt x="1079" y="12220"/>
                    </a:cubicBezTo>
                    <a:cubicBezTo>
                      <a:pt x="1007" y="12199"/>
                      <a:pt x="934" y="12188"/>
                      <a:pt x="862" y="12188"/>
                    </a:cubicBezTo>
                    <a:cubicBezTo>
                      <a:pt x="747" y="12188"/>
                      <a:pt x="643" y="12209"/>
                      <a:pt x="550" y="12250"/>
                    </a:cubicBezTo>
                    <a:cubicBezTo>
                      <a:pt x="467" y="12282"/>
                      <a:pt x="384" y="12323"/>
                      <a:pt x="322" y="12386"/>
                    </a:cubicBezTo>
                    <a:cubicBezTo>
                      <a:pt x="249" y="12437"/>
                      <a:pt x="198" y="12510"/>
                      <a:pt x="145" y="12593"/>
                    </a:cubicBezTo>
                    <a:cubicBezTo>
                      <a:pt x="52" y="12759"/>
                      <a:pt x="0" y="12966"/>
                      <a:pt x="0" y="13225"/>
                    </a:cubicBezTo>
                    <a:cubicBezTo>
                      <a:pt x="0" y="13340"/>
                      <a:pt x="11" y="13464"/>
                      <a:pt x="42" y="13630"/>
                    </a:cubicBezTo>
                    <a:cubicBezTo>
                      <a:pt x="62" y="13755"/>
                      <a:pt x="94" y="13879"/>
                      <a:pt x="135" y="14014"/>
                    </a:cubicBezTo>
                    <a:cubicBezTo>
                      <a:pt x="291" y="14470"/>
                      <a:pt x="560" y="14937"/>
                      <a:pt x="965" y="15424"/>
                    </a:cubicBezTo>
                    <a:cubicBezTo>
                      <a:pt x="1432" y="15995"/>
                      <a:pt x="2003" y="16482"/>
                      <a:pt x="2542" y="16960"/>
                    </a:cubicBezTo>
                    <a:lnTo>
                      <a:pt x="2791" y="17178"/>
                    </a:lnTo>
                    <a:cubicBezTo>
                      <a:pt x="2801" y="17178"/>
                      <a:pt x="2812" y="17188"/>
                      <a:pt x="2822" y="17188"/>
                    </a:cubicBezTo>
                    <a:cubicBezTo>
                      <a:pt x="2832" y="17209"/>
                      <a:pt x="2863" y="17219"/>
                      <a:pt x="2884" y="17219"/>
                    </a:cubicBezTo>
                    <a:cubicBezTo>
                      <a:pt x="3081" y="17229"/>
                      <a:pt x="3268" y="17240"/>
                      <a:pt x="3465" y="17250"/>
                    </a:cubicBezTo>
                    <a:cubicBezTo>
                      <a:pt x="3870" y="17282"/>
                      <a:pt x="4285" y="17302"/>
                      <a:pt x="4700" y="17312"/>
                    </a:cubicBezTo>
                    <a:lnTo>
                      <a:pt x="4928" y="17312"/>
                    </a:lnTo>
                    <a:cubicBezTo>
                      <a:pt x="5488" y="17312"/>
                      <a:pt x="5944" y="17271"/>
                      <a:pt x="6359" y="17178"/>
                    </a:cubicBezTo>
                    <a:cubicBezTo>
                      <a:pt x="6629" y="17116"/>
                      <a:pt x="6878" y="17022"/>
                      <a:pt x="7106" y="16908"/>
                    </a:cubicBezTo>
                    <a:cubicBezTo>
                      <a:pt x="7344" y="16794"/>
                      <a:pt x="7552" y="16638"/>
                      <a:pt x="7729" y="16452"/>
                    </a:cubicBezTo>
                    <a:cubicBezTo>
                      <a:pt x="7832" y="16348"/>
                      <a:pt x="7915" y="16224"/>
                      <a:pt x="8008" y="16120"/>
                    </a:cubicBezTo>
                    <a:cubicBezTo>
                      <a:pt x="8081" y="16005"/>
                      <a:pt x="8164" y="15892"/>
                      <a:pt x="8257" y="15746"/>
                    </a:cubicBezTo>
                    <a:cubicBezTo>
                      <a:pt x="8413" y="15497"/>
                      <a:pt x="8558" y="15238"/>
                      <a:pt x="8704" y="14937"/>
                    </a:cubicBezTo>
                    <a:cubicBezTo>
                      <a:pt x="8953" y="14408"/>
                      <a:pt x="9170" y="13817"/>
                      <a:pt x="9367" y="13132"/>
                    </a:cubicBezTo>
                    <a:cubicBezTo>
                      <a:pt x="9513" y="12593"/>
                      <a:pt x="9658" y="12001"/>
                      <a:pt x="9792" y="11317"/>
                    </a:cubicBezTo>
                    <a:cubicBezTo>
                      <a:pt x="9907" y="10726"/>
                      <a:pt x="9990" y="10186"/>
                      <a:pt x="10041" y="9668"/>
                    </a:cubicBezTo>
                    <a:cubicBezTo>
                      <a:pt x="10114" y="8962"/>
                      <a:pt x="10135" y="8381"/>
                      <a:pt x="10094" y="7842"/>
                    </a:cubicBezTo>
                    <a:cubicBezTo>
                      <a:pt x="10062" y="7541"/>
                      <a:pt x="10021" y="7271"/>
                      <a:pt x="9958" y="7022"/>
                    </a:cubicBezTo>
                    <a:cubicBezTo>
                      <a:pt x="9917" y="6898"/>
                      <a:pt x="9875" y="6773"/>
                      <a:pt x="9834" y="6660"/>
                    </a:cubicBezTo>
                    <a:cubicBezTo>
                      <a:pt x="9803" y="6597"/>
                      <a:pt x="9772" y="6535"/>
                      <a:pt x="9741" y="6483"/>
                    </a:cubicBezTo>
                    <a:cubicBezTo>
                      <a:pt x="9720" y="6431"/>
                      <a:pt x="9679" y="6379"/>
                      <a:pt x="9637" y="6317"/>
                    </a:cubicBezTo>
                    <a:cubicBezTo>
                      <a:pt x="9502" y="6151"/>
                      <a:pt x="9315" y="6037"/>
                      <a:pt x="9118" y="6006"/>
                    </a:cubicBezTo>
                    <a:cubicBezTo>
                      <a:pt x="9066" y="5996"/>
                      <a:pt x="9015" y="5985"/>
                      <a:pt x="8962" y="5985"/>
                    </a:cubicBezTo>
                    <a:cubicBezTo>
                      <a:pt x="8817" y="5985"/>
                      <a:pt x="8662" y="6016"/>
                      <a:pt x="8506" y="6079"/>
                    </a:cubicBezTo>
                    <a:cubicBezTo>
                      <a:pt x="8247" y="6182"/>
                      <a:pt x="7987" y="6358"/>
                      <a:pt x="7729" y="6597"/>
                    </a:cubicBezTo>
                    <a:cubicBezTo>
                      <a:pt x="7614" y="6711"/>
                      <a:pt x="7510" y="6826"/>
                      <a:pt x="7407" y="6960"/>
                    </a:cubicBezTo>
                    <a:lnTo>
                      <a:pt x="7397" y="6971"/>
                    </a:lnTo>
                    <a:lnTo>
                      <a:pt x="7376" y="7001"/>
                    </a:lnTo>
                    <a:cubicBezTo>
                      <a:pt x="7469" y="6722"/>
                      <a:pt x="7542" y="6441"/>
                      <a:pt x="7604" y="6162"/>
                    </a:cubicBezTo>
                    <a:cubicBezTo>
                      <a:pt x="7655" y="5923"/>
                      <a:pt x="7687" y="5674"/>
                      <a:pt x="7708" y="5446"/>
                    </a:cubicBezTo>
                    <a:cubicBezTo>
                      <a:pt x="7738" y="5197"/>
                      <a:pt x="7738" y="4968"/>
                      <a:pt x="7708" y="4761"/>
                    </a:cubicBezTo>
                    <a:cubicBezTo>
                      <a:pt x="7687" y="4533"/>
                      <a:pt x="7625" y="4346"/>
                      <a:pt x="7542" y="4180"/>
                    </a:cubicBezTo>
                    <a:cubicBezTo>
                      <a:pt x="7448" y="3993"/>
                      <a:pt x="7293" y="3848"/>
                      <a:pt x="7116" y="3765"/>
                    </a:cubicBezTo>
                    <a:cubicBezTo>
                      <a:pt x="7033" y="3724"/>
                      <a:pt x="6940" y="3703"/>
                      <a:pt x="6836" y="3693"/>
                    </a:cubicBezTo>
                    <a:lnTo>
                      <a:pt x="6795" y="3693"/>
                    </a:lnTo>
                    <a:cubicBezTo>
                      <a:pt x="6722" y="3693"/>
                      <a:pt x="6650" y="3703"/>
                      <a:pt x="6567" y="3724"/>
                    </a:cubicBezTo>
                    <a:cubicBezTo>
                      <a:pt x="6401" y="3776"/>
                      <a:pt x="6235" y="3880"/>
                      <a:pt x="6058" y="4035"/>
                    </a:cubicBezTo>
                    <a:cubicBezTo>
                      <a:pt x="5954" y="4129"/>
                      <a:pt x="5861" y="4232"/>
                      <a:pt x="5768" y="4357"/>
                    </a:cubicBezTo>
                    <a:cubicBezTo>
                      <a:pt x="5675" y="4460"/>
                      <a:pt x="5592" y="4585"/>
                      <a:pt x="5519" y="4719"/>
                    </a:cubicBezTo>
                    <a:cubicBezTo>
                      <a:pt x="5456" y="4813"/>
                      <a:pt x="5405" y="4917"/>
                      <a:pt x="5353" y="5021"/>
                    </a:cubicBezTo>
                    <a:cubicBezTo>
                      <a:pt x="5353" y="4387"/>
                      <a:pt x="5311" y="3776"/>
                      <a:pt x="5239" y="3195"/>
                    </a:cubicBezTo>
                    <a:cubicBezTo>
                      <a:pt x="5197" y="2831"/>
                      <a:pt x="5156" y="2541"/>
                      <a:pt x="5104" y="2271"/>
                    </a:cubicBezTo>
                    <a:cubicBezTo>
                      <a:pt x="5073" y="2095"/>
                      <a:pt x="5032" y="1929"/>
                      <a:pt x="4979" y="1753"/>
                    </a:cubicBezTo>
                    <a:cubicBezTo>
                      <a:pt x="4928" y="1566"/>
                      <a:pt x="4866" y="1369"/>
                      <a:pt x="4803" y="1193"/>
                    </a:cubicBezTo>
                    <a:cubicBezTo>
                      <a:pt x="4720" y="985"/>
                      <a:pt x="4637" y="819"/>
                      <a:pt x="4544" y="664"/>
                    </a:cubicBezTo>
                    <a:cubicBezTo>
                      <a:pt x="4326" y="291"/>
                      <a:pt x="4066" y="72"/>
                      <a:pt x="3787" y="10"/>
                    </a:cubicBezTo>
                    <a:cubicBezTo>
                      <a:pt x="3734" y="0"/>
                      <a:pt x="3683" y="0"/>
                      <a:pt x="36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4255300" y="3059575"/>
                <a:ext cx="60200" cy="4685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8742" extrusionOk="0">
                    <a:moveTo>
                      <a:pt x="5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52" y="655"/>
                      <a:pt x="94" y="1266"/>
                      <a:pt x="125" y="1879"/>
                    </a:cubicBezTo>
                    <a:cubicBezTo>
                      <a:pt x="135" y="2179"/>
                      <a:pt x="146" y="2490"/>
                      <a:pt x="156" y="2792"/>
                    </a:cubicBezTo>
                    <a:cubicBezTo>
                      <a:pt x="167" y="3103"/>
                      <a:pt x="177" y="3403"/>
                      <a:pt x="187" y="3714"/>
                    </a:cubicBezTo>
                    <a:cubicBezTo>
                      <a:pt x="218" y="4939"/>
                      <a:pt x="239" y="6163"/>
                      <a:pt x="280" y="7387"/>
                    </a:cubicBezTo>
                    <a:cubicBezTo>
                      <a:pt x="312" y="7999"/>
                      <a:pt x="342" y="8611"/>
                      <a:pt x="384" y="9223"/>
                    </a:cubicBezTo>
                    <a:cubicBezTo>
                      <a:pt x="425" y="9825"/>
                      <a:pt x="478" y="10426"/>
                      <a:pt x="540" y="11028"/>
                    </a:cubicBezTo>
                    <a:cubicBezTo>
                      <a:pt x="674" y="12210"/>
                      <a:pt x="840" y="13382"/>
                      <a:pt x="1059" y="14544"/>
                    </a:cubicBezTo>
                    <a:cubicBezTo>
                      <a:pt x="1193" y="15239"/>
                      <a:pt x="1338" y="15934"/>
                      <a:pt x="1515" y="16619"/>
                    </a:cubicBezTo>
                    <a:cubicBezTo>
                      <a:pt x="1598" y="16961"/>
                      <a:pt x="1691" y="17303"/>
                      <a:pt x="1785" y="17646"/>
                    </a:cubicBezTo>
                    <a:cubicBezTo>
                      <a:pt x="1836" y="17822"/>
                      <a:pt x="1878" y="17988"/>
                      <a:pt x="1940" y="18154"/>
                    </a:cubicBezTo>
                    <a:cubicBezTo>
                      <a:pt x="1992" y="18331"/>
                      <a:pt x="2044" y="18506"/>
                      <a:pt x="2127" y="18663"/>
                    </a:cubicBezTo>
                    <a:cubicBezTo>
                      <a:pt x="2137" y="18693"/>
                      <a:pt x="2158" y="18704"/>
                      <a:pt x="2179" y="18725"/>
                    </a:cubicBezTo>
                    <a:cubicBezTo>
                      <a:pt x="2197" y="18737"/>
                      <a:pt x="2222" y="18742"/>
                      <a:pt x="2246" y="18742"/>
                    </a:cubicBezTo>
                    <a:cubicBezTo>
                      <a:pt x="2263" y="18742"/>
                      <a:pt x="2280" y="18739"/>
                      <a:pt x="2293" y="18735"/>
                    </a:cubicBezTo>
                    <a:cubicBezTo>
                      <a:pt x="2334" y="18725"/>
                      <a:pt x="2366" y="18704"/>
                      <a:pt x="2386" y="18663"/>
                    </a:cubicBezTo>
                    <a:cubicBezTo>
                      <a:pt x="2396" y="18652"/>
                      <a:pt x="2396" y="18642"/>
                      <a:pt x="2407" y="18631"/>
                    </a:cubicBezTo>
                    <a:lnTo>
                      <a:pt x="2407" y="18548"/>
                    </a:lnTo>
                    <a:cubicBezTo>
                      <a:pt x="2376" y="18403"/>
                      <a:pt x="2345" y="18268"/>
                      <a:pt x="2303" y="18133"/>
                    </a:cubicBezTo>
                    <a:cubicBezTo>
                      <a:pt x="2262" y="17978"/>
                      <a:pt x="2220" y="17833"/>
                      <a:pt x="2179" y="17687"/>
                    </a:cubicBezTo>
                    <a:cubicBezTo>
                      <a:pt x="2106" y="17397"/>
                      <a:pt x="2023" y="17116"/>
                      <a:pt x="1951" y="16826"/>
                    </a:cubicBezTo>
                    <a:cubicBezTo>
                      <a:pt x="1806" y="16256"/>
                      <a:pt x="1670" y="15685"/>
                      <a:pt x="1536" y="15104"/>
                    </a:cubicBezTo>
                    <a:cubicBezTo>
                      <a:pt x="1411" y="14534"/>
                      <a:pt x="1308" y="13953"/>
                      <a:pt x="1204" y="13372"/>
                    </a:cubicBezTo>
                    <a:cubicBezTo>
                      <a:pt x="1089" y="12791"/>
                      <a:pt x="1006" y="12210"/>
                      <a:pt x="923" y="11619"/>
                    </a:cubicBezTo>
                    <a:cubicBezTo>
                      <a:pt x="913" y="11547"/>
                      <a:pt x="903" y="11464"/>
                      <a:pt x="893" y="11391"/>
                    </a:cubicBezTo>
                    <a:lnTo>
                      <a:pt x="893" y="11422"/>
                    </a:lnTo>
                    <a:cubicBezTo>
                      <a:pt x="810" y="10820"/>
                      <a:pt x="737" y="10219"/>
                      <a:pt x="685" y="9617"/>
                    </a:cubicBezTo>
                    <a:cubicBezTo>
                      <a:pt x="623" y="9016"/>
                      <a:pt x="581" y="8403"/>
                      <a:pt x="540" y="7792"/>
                    </a:cubicBezTo>
                    <a:cubicBezTo>
                      <a:pt x="467" y="6568"/>
                      <a:pt x="416" y="5343"/>
                      <a:pt x="363" y="4119"/>
                    </a:cubicBezTo>
                    <a:cubicBezTo>
                      <a:pt x="342" y="3788"/>
                      <a:pt x="333" y="3456"/>
                      <a:pt x="312" y="3124"/>
                    </a:cubicBezTo>
                    <a:cubicBezTo>
                      <a:pt x="291" y="2781"/>
                      <a:pt x="280" y="2439"/>
                      <a:pt x="250" y="2096"/>
                    </a:cubicBezTo>
                    <a:cubicBezTo>
                      <a:pt x="208" y="1412"/>
                      <a:pt x="156" y="727"/>
                      <a:pt x="94" y="42"/>
                    </a:cubicBezTo>
                    <a:cubicBezTo>
                      <a:pt x="9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4208100" y="3190050"/>
                <a:ext cx="617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21" extrusionOk="0">
                    <a:moveTo>
                      <a:pt x="31" y="0"/>
                    </a:moveTo>
                    <a:cubicBezTo>
                      <a:pt x="21" y="0"/>
                      <a:pt x="1" y="21"/>
                      <a:pt x="11" y="41"/>
                    </a:cubicBezTo>
                    <a:cubicBezTo>
                      <a:pt x="114" y="342"/>
                      <a:pt x="239" y="632"/>
                      <a:pt x="384" y="913"/>
                    </a:cubicBezTo>
                    <a:cubicBezTo>
                      <a:pt x="519" y="1203"/>
                      <a:pt x="675" y="1473"/>
                      <a:pt x="831" y="1743"/>
                    </a:cubicBezTo>
                    <a:lnTo>
                      <a:pt x="1080" y="2147"/>
                    </a:lnTo>
                    <a:cubicBezTo>
                      <a:pt x="1162" y="2271"/>
                      <a:pt x="1255" y="2407"/>
                      <a:pt x="1349" y="2531"/>
                    </a:cubicBezTo>
                    <a:cubicBezTo>
                      <a:pt x="1525" y="2790"/>
                      <a:pt x="1723" y="3039"/>
                      <a:pt x="1919" y="3288"/>
                    </a:cubicBezTo>
                    <a:cubicBezTo>
                      <a:pt x="1972" y="3361"/>
                      <a:pt x="2034" y="3433"/>
                      <a:pt x="2096" y="3495"/>
                    </a:cubicBezTo>
                    <a:cubicBezTo>
                      <a:pt x="2158" y="3568"/>
                      <a:pt x="2221" y="3631"/>
                      <a:pt x="2293" y="3693"/>
                    </a:cubicBezTo>
                    <a:cubicBezTo>
                      <a:pt x="2313" y="3703"/>
                      <a:pt x="2324" y="3714"/>
                      <a:pt x="2334" y="3714"/>
                    </a:cubicBezTo>
                    <a:cubicBezTo>
                      <a:pt x="2347" y="3718"/>
                      <a:pt x="2358" y="3720"/>
                      <a:pt x="2368" y="3720"/>
                    </a:cubicBezTo>
                    <a:cubicBezTo>
                      <a:pt x="2383" y="3720"/>
                      <a:pt x="2395" y="3715"/>
                      <a:pt x="2407" y="3703"/>
                    </a:cubicBezTo>
                    <a:cubicBezTo>
                      <a:pt x="2449" y="3682"/>
                      <a:pt x="2469" y="3620"/>
                      <a:pt x="2438" y="3578"/>
                    </a:cubicBezTo>
                    <a:cubicBezTo>
                      <a:pt x="2407" y="3527"/>
                      <a:pt x="2366" y="3475"/>
                      <a:pt x="2324" y="3423"/>
                    </a:cubicBezTo>
                    <a:cubicBezTo>
                      <a:pt x="2283" y="3371"/>
                      <a:pt x="2241" y="3329"/>
                      <a:pt x="2200" y="3278"/>
                    </a:cubicBezTo>
                    <a:lnTo>
                      <a:pt x="1951" y="2997"/>
                    </a:lnTo>
                    <a:cubicBezTo>
                      <a:pt x="1785" y="2801"/>
                      <a:pt x="1619" y="2614"/>
                      <a:pt x="1463" y="2417"/>
                    </a:cubicBezTo>
                    <a:cubicBezTo>
                      <a:pt x="1474" y="2417"/>
                      <a:pt x="1474" y="2427"/>
                      <a:pt x="1484" y="2427"/>
                    </a:cubicBezTo>
                    <a:cubicBezTo>
                      <a:pt x="1225" y="2105"/>
                      <a:pt x="986" y="1763"/>
                      <a:pt x="768" y="1411"/>
                    </a:cubicBezTo>
                    <a:cubicBezTo>
                      <a:pt x="654" y="1234"/>
                      <a:pt x="561" y="1047"/>
                      <a:pt x="467" y="871"/>
                    </a:cubicBezTo>
                    <a:cubicBezTo>
                      <a:pt x="363" y="685"/>
                      <a:pt x="280" y="498"/>
                      <a:pt x="197" y="300"/>
                    </a:cubicBezTo>
                    <a:lnTo>
                      <a:pt x="197" y="311"/>
                    </a:lnTo>
                    <a:cubicBezTo>
                      <a:pt x="156" y="217"/>
                      <a:pt x="125" y="124"/>
                      <a:pt x="84" y="2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4195400" y="3277950"/>
                <a:ext cx="82750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715" extrusionOk="0">
                    <a:moveTo>
                      <a:pt x="780" y="1183"/>
                    </a:moveTo>
                    <a:cubicBezTo>
                      <a:pt x="783" y="1186"/>
                      <a:pt x="786" y="1190"/>
                      <a:pt x="788" y="1193"/>
                    </a:cubicBezTo>
                    <a:cubicBezTo>
                      <a:pt x="788" y="1193"/>
                      <a:pt x="788" y="1184"/>
                      <a:pt x="780" y="1183"/>
                    </a:cubicBezTo>
                    <a:close/>
                    <a:moveTo>
                      <a:pt x="11" y="0"/>
                    </a:moveTo>
                    <a:cubicBezTo>
                      <a:pt x="0" y="11"/>
                      <a:pt x="0" y="32"/>
                      <a:pt x="0" y="52"/>
                    </a:cubicBezTo>
                    <a:cubicBezTo>
                      <a:pt x="135" y="322"/>
                      <a:pt x="281" y="592"/>
                      <a:pt x="446" y="851"/>
                    </a:cubicBezTo>
                    <a:cubicBezTo>
                      <a:pt x="602" y="1100"/>
                      <a:pt x="788" y="1339"/>
                      <a:pt x="986" y="1577"/>
                    </a:cubicBezTo>
                    <a:cubicBezTo>
                      <a:pt x="1173" y="1805"/>
                      <a:pt x="1380" y="2033"/>
                      <a:pt x="1588" y="2251"/>
                    </a:cubicBezTo>
                    <a:cubicBezTo>
                      <a:pt x="1805" y="2480"/>
                      <a:pt x="2023" y="2687"/>
                      <a:pt x="2251" y="2895"/>
                    </a:cubicBezTo>
                    <a:cubicBezTo>
                      <a:pt x="2397" y="3029"/>
                      <a:pt x="2542" y="3174"/>
                      <a:pt x="2687" y="3309"/>
                    </a:cubicBezTo>
                    <a:cubicBezTo>
                      <a:pt x="2832" y="3444"/>
                      <a:pt x="2977" y="3589"/>
                      <a:pt x="3143" y="3704"/>
                    </a:cubicBezTo>
                    <a:cubicBezTo>
                      <a:pt x="3158" y="3711"/>
                      <a:pt x="3174" y="3714"/>
                      <a:pt x="3190" y="3714"/>
                    </a:cubicBezTo>
                    <a:cubicBezTo>
                      <a:pt x="3219" y="3714"/>
                      <a:pt x="3247" y="3703"/>
                      <a:pt x="3268" y="3683"/>
                    </a:cubicBezTo>
                    <a:cubicBezTo>
                      <a:pt x="3309" y="3641"/>
                      <a:pt x="3309" y="3579"/>
                      <a:pt x="3268" y="3538"/>
                    </a:cubicBezTo>
                    <a:cubicBezTo>
                      <a:pt x="3226" y="3485"/>
                      <a:pt x="3174" y="3444"/>
                      <a:pt x="3133" y="3402"/>
                    </a:cubicBezTo>
                    <a:cubicBezTo>
                      <a:pt x="3070" y="3351"/>
                      <a:pt x="3019" y="3309"/>
                      <a:pt x="2957" y="3268"/>
                    </a:cubicBezTo>
                    <a:lnTo>
                      <a:pt x="2614" y="2988"/>
                    </a:lnTo>
                    <a:cubicBezTo>
                      <a:pt x="2397" y="2812"/>
                      <a:pt x="2178" y="2625"/>
                      <a:pt x="1961" y="2427"/>
                    </a:cubicBezTo>
                    <a:cubicBezTo>
                      <a:pt x="1753" y="2241"/>
                      <a:pt x="1535" y="2044"/>
                      <a:pt x="1339" y="1837"/>
                    </a:cubicBezTo>
                    <a:cubicBezTo>
                      <a:pt x="1141" y="1629"/>
                      <a:pt x="954" y="1411"/>
                      <a:pt x="778" y="1183"/>
                    </a:cubicBezTo>
                    <a:cubicBezTo>
                      <a:pt x="779" y="1183"/>
                      <a:pt x="780" y="1183"/>
                      <a:pt x="780" y="1183"/>
                    </a:cubicBezTo>
                    <a:lnTo>
                      <a:pt x="780" y="1183"/>
                    </a:lnTo>
                    <a:cubicBezTo>
                      <a:pt x="504" y="822"/>
                      <a:pt x="258" y="432"/>
                      <a:pt x="62" y="11"/>
                    </a:cubicBezTo>
                    <a:cubicBezTo>
                      <a:pt x="62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4191750" y="3373650"/>
                <a:ext cx="980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079" extrusionOk="0">
                    <a:moveTo>
                      <a:pt x="32" y="0"/>
                    </a:moveTo>
                    <a:cubicBezTo>
                      <a:pt x="12" y="10"/>
                      <a:pt x="1" y="42"/>
                      <a:pt x="12" y="62"/>
                    </a:cubicBezTo>
                    <a:cubicBezTo>
                      <a:pt x="344" y="549"/>
                      <a:pt x="748" y="985"/>
                      <a:pt x="1183" y="1369"/>
                    </a:cubicBezTo>
                    <a:cubicBezTo>
                      <a:pt x="1412" y="1577"/>
                      <a:pt x="1651" y="1764"/>
                      <a:pt x="1899" y="1950"/>
                    </a:cubicBezTo>
                    <a:cubicBezTo>
                      <a:pt x="2148" y="2126"/>
                      <a:pt x="2397" y="2303"/>
                      <a:pt x="2656" y="2469"/>
                    </a:cubicBezTo>
                    <a:cubicBezTo>
                      <a:pt x="2833" y="2583"/>
                      <a:pt x="3009" y="2686"/>
                      <a:pt x="3196" y="2801"/>
                    </a:cubicBezTo>
                    <a:cubicBezTo>
                      <a:pt x="3372" y="2905"/>
                      <a:pt x="3559" y="2998"/>
                      <a:pt x="3756" y="3071"/>
                    </a:cubicBezTo>
                    <a:lnTo>
                      <a:pt x="3767" y="3071"/>
                    </a:lnTo>
                    <a:cubicBezTo>
                      <a:pt x="3777" y="3076"/>
                      <a:pt x="3787" y="3078"/>
                      <a:pt x="3798" y="3078"/>
                    </a:cubicBezTo>
                    <a:cubicBezTo>
                      <a:pt x="3808" y="3078"/>
                      <a:pt x="3818" y="3076"/>
                      <a:pt x="3829" y="3071"/>
                    </a:cubicBezTo>
                    <a:cubicBezTo>
                      <a:pt x="3860" y="3060"/>
                      <a:pt x="3891" y="3050"/>
                      <a:pt x="3901" y="3018"/>
                    </a:cubicBezTo>
                    <a:cubicBezTo>
                      <a:pt x="3922" y="2988"/>
                      <a:pt x="3922" y="2956"/>
                      <a:pt x="3922" y="2925"/>
                    </a:cubicBezTo>
                    <a:cubicBezTo>
                      <a:pt x="3912" y="2894"/>
                      <a:pt x="3891" y="2863"/>
                      <a:pt x="3860" y="2852"/>
                    </a:cubicBezTo>
                    <a:cubicBezTo>
                      <a:pt x="3839" y="2842"/>
                      <a:pt x="3818" y="2832"/>
                      <a:pt x="3808" y="2822"/>
                    </a:cubicBezTo>
                    <a:cubicBezTo>
                      <a:pt x="3777" y="2801"/>
                      <a:pt x="3756" y="2790"/>
                      <a:pt x="3725" y="2780"/>
                    </a:cubicBezTo>
                    <a:cubicBezTo>
                      <a:pt x="3684" y="2759"/>
                      <a:pt x="3631" y="2728"/>
                      <a:pt x="3590" y="2707"/>
                    </a:cubicBezTo>
                    <a:cubicBezTo>
                      <a:pt x="3486" y="2656"/>
                      <a:pt x="3393" y="2614"/>
                      <a:pt x="3289" y="2562"/>
                    </a:cubicBezTo>
                    <a:cubicBezTo>
                      <a:pt x="3082" y="2469"/>
                      <a:pt x="2875" y="2365"/>
                      <a:pt x="2677" y="2251"/>
                    </a:cubicBezTo>
                    <a:cubicBezTo>
                      <a:pt x="2480" y="2137"/>
                      <a:pt x="2283" y="2022"/>
                      <a:pt x="2096" y="1898"/>
                    </a:cubicBezTo>
                    <a:cubicBezTo>
                      <a:pt x="1899" y="1774"/>
                      <a:pt x="1713" y="1639"/>
                      <a:pt x="1536" y="1504"/>
                    </a:cubicBezTo>
                    <a:cubicBezTo>
                      <a:pt x="1070" y="1141"/>
                      <a:pt x="644" y="736"/>
                      <a:pt x="281" y="280"/>
                    </a:cubicBezTo>
                    <a:lnTo>
                      <a:pt x="270" y="270"/>
                    </a:lnTo>
                    <a:lnTo>
                      <a:pt x="281" y="270"/>
                    </a:lnTo>
                    <a:cubicBezTo>
                      <a:pt x="208" y="187"/>
                      <a:pt x="146" y="104"/>
                      <a:pt x="95" y="21"/>
                    </a:cubicBezTo>
                    <a:cubicBezTo>
                      <a:pt x="84" y="0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4231450" y="3101350"/>
                <a:ext cx="342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158" extrusionOk="0">
                    <a:moveTo>
                      <a:pt x="31" y="0"/>
                    </a:moveTo>
                    <a:cubicBezTo>
                      <a:pt x="21" y="0"/>
                      <a:pt x="0" y="10"/>
                      <a:pt x="0" y="31"/>
                    </a:cubicBezTo>
                    <a:cubicBezTo>
                      <a:pt x="21" y="156"/>
                      <a:pt x="42" y="291"/>
                      <a:pt x="63" y="415"/>
                    </a:cubicBezTo>
                    <a:cubicBezTo>
                      <a:pt x="93" y="550"/>
                      <a:pt x="125" y="685"/>
                      <a:pt x="155" y="810"/>
                    </a:cubicBezTo>
                    <a:cubicBezTo>
                      <a:pt x="187" y="944"/>
                      <a:pt x="228" y="1079"/>
                      <a:pt x="270" y="1214"/>
                    </a:cubicBezTo>
                    <a:cubicBezTo>
                      <a:pt x="321" y="1349"/>
                      <a:pt x="363" y="1483"/>
                      <a:pt x="415" y="1619"/>
                    </a:cubicBezTo>
                    <a:cubicBezTo>
                      <a:pt x="519" y="1878"/>
                      <a:pt x="643" y="2137"/>
                      <a:pt x="768" y="2386"/>
                    </a:cubicBezTo>
                    <a:cubicBezTo>
                      <a:pt x="830" y="2511"/>
                      <a:pt x="892" y="2635"/>
                      <a:pt x="965" y="2749"/>
                    </a:cubicBezTo>
                    <a:cubicBezTo>
                      <a:pt x="1027" y="2873"/>
                      <a:pt x="1100" y="2998"/>
                      <a:pt x="1183" y="3112"/>
                    </a:cubicBezTo>
                    <a:cubicBezTo>
                      <a:pt x="1204" y="3133"/>
                      <a:pt x="1214" y="3143"/>
                      <a:pt x="1234" y="3154"/>
                    </a:cubicBezTo>
                    <a:cubicBezTo>
                      <a:pt x="1243" y="3157"/>
                      <a:pt x="1252" y="3158"/>
                      <a:pt x="1259" y="3158"/>
                    </a:cubicBezTo>
                    <a:cubicBezTo>
                      <a:pt x="1278" y="3158"/>
                      <a:pt x="1293" y="3151"/>
                      <a:pt x="1307" y="3143"/>
                    </a:cubicBezTo>
                    <a:cubicBezTo>
                      <a:pt x="1349" y="3122"/>
                      <a:pt x="1370" y="3060"/>
                      <a:pt x="1338" y="3019"/>
                    </a:cubicBezTo>
                    <a:cubicBezTo>
                      <a:pt x="1266" y="2905"/>
                      <a:pt x="1183" y="2790"/>
                      <a:pt x="1100" y="2666"/>
                    </a:cubicBezTo>
                    <a:cubicBezTo>
                      <a:pt x="1017" y="2541"/>
                      <a:pt x="944" y="2417"/>
                      <a:pt x="872" y="2282"/>
                    </a:cubicBezTo>
                    <a:cubicBezTo>
                      <a:pt x="789" y="2158"/>
                      <a:pt x="716" y="2023"/>
                      <a:pt x="653" y="1888"/>
                    </a:cubicBezTo>
                    <a:cubicBezTo>
                      <a:pt x="581" y="1753"/>
                      <a:pt x="529" y="1619"/>
                      <a:pt x="467" y="1483"/>
                    </a:cubicBezTo>
                    <a:cubicBezTo>
                      <a:pt x="415" y="1370"/>
                      <a:pt x="374" y="1255"/>
                      <a:pt x="332" y="1131"/>
                    </a:cubicBezTo>
                    <a:cubicBezTo>
                      <a:pt x="291" y="1017"/>
                      <a:pt x="249" y="893"/>
                      <a:pt x="218" y="778"/>
                    </a:cubicBezTo>
                    <a:cubicBezTo>
                      <a:pt x="146" y="540"/>
                      <a:pt x="93" y="301"/>
                      <a:pt x="63" y="63"/>
                    </a:cubicBezTo>
                    <a:lnTo>
                      <a:pt x="63" y="31"/>
                    </a:lnTo>
                    <a:cubicBezTo>
                      <a:pt x="6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4259700" y="3075425"/>
                <a:ext cx="238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220" extrusionOk="0">
                    <a:moveTo>
                      <a:pt x="924" y="0"/>
                    </a:moveTo>
                    <a:cubicBezTo>
                      <a:pt x="913" y="0"/>
                      <a:pt x="903" y="0"/>
                      <a:pt x="893" y="21"/>
                    </a:cubicBezTo>
                    <a:cubicBezTo>
                      <a:pt x="820" y="270"/>
                      <a:pt x="737" y="529"/>
                      <a:pt x="644" y="768"/>
                    </a:cubicBezTo>
                    <a:cubicBezTo>
                      <a:pt x="561" y="1006"/>
                      <a:pt x="468" y="1234"/>
                      <a:pt x="364" y="1452"/>
                    </a:cubicBezTo>
                    <a:cubicBezTo>
                      <a:pt x="312" y="1566"/>
                      <a:pt x="249" y="1670"/>
                      <a:pt x="198" y="1784"/>
                    </a:cubicBezTo>
                    <a:cubicBezTo>
                      <a:pt x="136" y="1898"/>
                      <a:pt x="74" y="2012"/>
                      <a:pt x="21" y="2126"/>
                    </a:cubicBezTo>
                    <a:cubicBezTo>
                      <a:pt x="1" y="2158"/>
                      <a:pt x="11" y="2199"/>
                      <a:pt x="42" y="2220"/>
                    </a:cubicBezTo>
                    <a:lnTo>
                      <a:pt x="94" y="2220"/>
                    </a:lnTo>
                    <a:cubicBezTo>
                      <a:pt x="115" y="2220"/>
                      <a:pt x="125" y="2199"/>
                      <a:pt x="136" y="2188"/>
                    </a:cubicBezTo>
                    <a:cubicBezTo>
                      <a:pt x="240" y="2022"/>
                      <a:pt x="323" y="1856"/>
                      <a:pt x="395" y="1681"/>
                    </a:cubicBezTo>
                    <a:cubicBezTo>
                      <a:pt x="426" y="1587"/>
                      <a:pt x="468" y="1504"/>
                      <a:pt x="498" y="1411"/>
                    </a:cubicBezTo>
                    <a:cubicBezTo>
                      <a:pt x="540" y="1317"/>
                      <a:pt x="571" y="1224"/>
                      <a:pt x="602" y="1130"/>
                    </a:cubicBezTo>
                    <a:cubicBezTo>
                      <a:pt x="737" y="768"/>
                      <a:pt x="841" y="404"/>
                      <a:pt x="945" y="31"/>
                    </a:cubicBezTo>
                    <a:cubicBezTo>
                      <a:pt x="955" y="10"/>
                      <a:pt x="945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4264650" y="3155300"/>
                <a:ext cx="845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567" extrusionOk="0">
                    <a:moveTo>
                      <a:pt x="3350" y="0"/>
                    </a:moveTo>
                    <a:cubicBezTo>
                      <a:pt x="3340" y="0"/>
                      <a:pt x="3329" y="0"/>
                      <a:pt x="3319" y="10"/>
                    </a:cubicBezTo>
                    <a:cubicBezTo>
                      <a:pt x="2967" y="768"/>
                      <a:pt x="2531" y="1483"/>
                      <a:pt x="2054" y="2158"/>
                    </a:cubicBezTo>
                    <a:lnTo>
                      <a:pt x="2054" y="2137"/>
                    </a:lnTo>
                    <a:cubicBezTo>
                      <a:pt x="1909" y="2344"/>
                      <a:pt x="1763" y="2541"/>
                      <a:pt x="1597" y="2739"/>
                    </a:cubicBezTo>
                    <a:cubicBezTo>
                      <a:pt x="1441" y="2946"/>
                      <a:pt x="1276" y="3133"/>
                      <a:pt x="1100" y="3329"/>
                    </a:cubicBezTo>
                    <a:cubicBezTo>
                      <a:pt x="1017" y="3423"/>
                      <a:pt x="934" y="3506"/>
                      <a:pt x="840" y="3599"/>
                    </a:cubicBezTo>
                    <a:cubicBezTo>
                      <a:pt x="757" y="3693"/>
                      <a:pt x="664" y="3776"/>
                      <a:pt x="581" y="3869"/>
                    </a:cubicBezTo>
                    <a:cubicBezTo>
                      <a:pt x="404" y="4035"/>
                      <a:pt x="217" y="4201"/>
                      <a:pt x="42" y="4357"/>
                    </a:cubicBezTo>
                    <a:cubicBezTo>
                      <a:pt x="10" y="4377"/>
                      <a:pt x="0" y="4419"/>
                      <a:pt x="0" y="4450"/>
                    </a:cubicBezTo>
                    <a:cubicBezTo>
                      <a:pt x="10" y="4481"/>
                      <a:pt x="21" y="4512"/>
                      <a:pt x="42" y="4533"/>
                    </a:cubicBezTo>
                    <a:cubicBezTo>
                      <a:pt x="59" y="4550"/>
                      <a:pt x="90" y="4567"/>
                      <a:pt x="117" y="4567"/>
                    </a:cubicBezTo>
                    <a:cubicBezTo>
                      <a:pt x="123" y="4567"/>
                      <a:pt x="129" y="4566"/>
                      <a:pt x="134" y="4564"/>
                    </a:cubicBezTo>
                    <a:cubicBezTo>
                      <a:pt x="166" y="4564"/>
                      <a:pt x="197" y="4553"/>
                      <a:pt x="217" y="4533"/>
                    </a:cubicBezTo>
                    <a:cubicBezTo>
                      <a:pt x="446" y="4325"/>
                      <a:pt x="653" y="4108"/>
                      <a:pt x="861" y="3880"/>
                    </a:cubicBezTo>
                    <a:cubicBezTo>
                      <a:pt x="1068" y="3641"/>
                      <a:pt x="1266" y="3392"/>
                      <a:pt x="1462" y="3143"/>
                    </a:cubicBezTo>
                    <a:cubicBezTo>
                      <a:pt x="1856" y="2635"/>
                      <a:pt x="2220" y="2105"/>
                      <a:pt x="2562" y="1556"/>
                    </a:cubicBezTo>
                    <a:cubicBezTo>
                      <a:pt x="2852" y="1068"/>
                      <a:pt x="3133" y="560"/>
                      <a:pt x="3382" y="42"/>
                    </a:cubicBezTo>
                    <a:cubicBezTo>
                      <a:pt x="3382" y="31"/>
                      <a:pt x="3382" y="1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4271375" y="3231250"/>
                <a:ext cx="1079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5292" extrusionOk="0">
                    <a:moveTo>
                      <a:pt x="4274" y="1"/>
                    </a:moveTo>
                    <a:cubicBezTo>
                      <a:pt x="4264" y="1"/>
                      <a:pt x="4254" y="12"/>
                      <a:pt x="4254" y="22"/>
                    </a:cubicBezTo>
                    <a:cubicBezTo>
                      <a:pt x="4077" y="312"/>
                      <a:pt x="3901" y="603"/>
                      <a:pt x="3714" y="883"/>
                    </a:cubicBezTo>
                    <a:cubicBezTo>
                      <a:pt x="3528" y="1173"/>
                      <a:pt x="3341" y="1443"/>
                      <a:pt x="3143" y="1723"/>
                    </a:cubicBezTo>
                    <a:lnTo>
                      <a:pt x="3143" y="1713"/>
                    </a:lnTo>
                    <a:cubicBezTo>
                      <a:pt x="2967" y="1972"/>
                      <a:pt x="2770" y="2232"/>
                      <a:pt x="2573" y="2480"/>
                    </a:cubicBezTo>
                    <a:cubicBezTo>
                      <a:pt x="2376" y="2729"/>
                      <a:pt x="2168" y="2968"/>
                      <a:pt x="1961" y="3207"/>
                    </a:cubicBezTo>
                    <a:cubicBezTo>
                      <a:pt x="1536" y="3684"/>
                      <a:pt x="1080" y="4140"/>
                      <a:pt x="602" y="4555"/>
                    </a:cubicBezTo>
                    <a:lnTo>
                      <a:pt x="322" y="4804"/>
                    </a:lnTo>
                    <a:cubicBezTo>
                      <a:pt x="229" y="4876"/>
                      <a:pt x="135" y="4959"/>
                      <a:pt x="52" y="5042"/>
                    </a:cubicBezTo>
                    <a:cubicBezTo>
                      <a:pt x="1" y="5084"/>
                      <a:pt x="1" y="5167"/>
                      <a:pt x="31" y="5219"/>
                    </a:cubicBezTo>
                    <a:cubicBezTo>
                      <a:pt x="52" y="5250"/>
                      <a:pt x="84" y="5281"/>
                      <a:pt x="125" y="5291"/>
                    </a:cubicBezTo>
                    <a:cubicBezTo>
                      <a:pt x="156" y="5291"/>
                      <a:pt x="208" y="5291"/>
                      <a:pt x="229" y="5270"/>
                    </a:cubicBezTo>
                    <a:cubicBezTo>
                      <a:pt x="301" y="5219"/>
                      <a:pt x="363" y="5167"/>
                      <a:pt x="426" y="5104"/>
                    </a:cubicBezTo>
                    <a:cubicBezTo>
                      <a:pt x="488" y="5053"/>
                      <a:pt x="550" y="5001"/>
                      <a:pt x="612" y="4938"/>
                    </a:cubicBezTo>
                    <a:cubicBezTo>
                      <a:pt x="727" y="4835"/>
                      <a:pt x="841" y="4721"/>
                      <a:pt x="955" y="4607"/>
                    </a:cubicBezTo>
                    <a:cubicBezTo>
                      <a:pt x="1183" y="4378"/>
                      <a:pt x="1391" y="4140"/>
                      <a:pt x="1608" y="3901"/>
                    </a:cubicBezTo>
                    <a:cubicBezTo>
                      <a:pt x="1712" y="3777"/>
                      <a:pt x="1816" y="3652"/>
                      <a:pt x="1909" y="3528"/>
                    </a:cubicBezTo>
                    <a:cubicBezTo>
                      <a:pt x="2013" y="3414"/>
                      <a:pt x="2117" y="3290"/>
                      <a:pt x="2221" y="3165"/>
                    </a:cubicBezTo>
                    <a:cubicBezTo>
                      <a:pt x="2417" y="2905"/>
                      <a:pt x="2604" y="2656"/>
                      <a:pt x="2791" y="2398"/>
                    </a:cubicBezTo>
                    <a:cubicBezTo>
                      <a:pt x="3341" y="1640"/>
                      <a:pt x="3828" y="851"/>
                      <a:pt x="4305" y="42"/>
                    </a:cubicBezTo>
                    <a:cubicBezTo>
                      <a:pt x="4316" y="22"/>
                      <a:pt x="4295" y="1"/>
                      <a:pt x="4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4288225" y="3320750"/>
                <a:ext cx="107150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5515" extrusionOk="0">
                    <a:moveTo>
                      <a:pt x="4254" y="0"/>
                    </a:moveTo>
                    <a:cubicBezTo>
                      <a:pt x="4233" y="0"/>
                      <a:pt x="4223" y="10"/>
                      <a:pt x="4223" y="21"/>
                    </a:cubicBezTo>
                    <a:cubicBezTo>
                      <a:pt x="3953" y="539"/>
                      <a:pt x="3663" y="1058"/>
                      <a:pt x="3361" y="1556"/>
                    </a:cubicBezTo>
                    <a:cubicBezTo>
                      <a:pt x="3040" y="2075"/>
                      <a:pt x="2698" y="2583"/>
                      <a:pt x="2324" y="3060"/>
                    </a:cubicBezTo>
                    <a:cubicBezTo>
                      <a:pt x="2179" y="3236"/>
                      <a:pt x="2034" y="3412"/>
                      <a:pt x="1879" y="3589"/>
                    </a:cubicBezTo>
                    <a:cubicBezTo>
                      <a:pt x="1754" y="3734"/>
                      <a:pt x="1619" y="3880"/>
                      <a:pt x="1474" y="4014"/>
                    </a:cubicBezTo>
                    <a:cubicBezTo>
                      <a:pt x="1328" y="4170"/>
                      <a:pt x="1183" y="4315"/>
                      <a:pt x="1028" y="4450"/>
                    </a:cubicBezTo>
                    <a:cubicBezTo>
                      <a:pt x="872" y="4585"/>
                      <a:pt x="706" y="4719"/>
                      <a:pt x="551" y="4855"/>
                    </a:cubicBezTo>
                    <a:cubicBezTo>
                      <a:pt x="468" y="4917"/>
                      <a:pt x="385" y="4979"/>
                      <a:pt x="312" y="5041"/>
                    </a:cubicBezTo>
                    <a:lnTo>
                      <a:pt x="187" y="5134"/>
                    </a:lnTo>
                    <a:cubicBezTo>
                      <a:pt x="146" y="5166"/>
                      <a:pt x="104" y="5207"/>
                      <a:pt x="63" y="5238"/>
                    </a:cubicBezTo>
                    <a:cubicBezTo>
                      <a:pt x="11" y="5280"/>
                      <a:pt x="1" y="5373"/>
                      <a:pt x="32" y="5436"/>
                    </a:cubicBezTo>
                    <a:cubicBezTo>
                      <a:pt x="53" y="5466"/>
                      <a:pt x="84" y="5498"/>
                      <a:pt x="125" y="5508"/>
                    </a:cubicBezTo>
                    <a:cubicBezTo>
                      <a:pt x="138" y="5512"/>
                      <a:pt x="155" y="5515"/>
                      <a:pt x="173" y="5515"/>
                    </a:cubicBezTo>
                    <a:cubicBezTo>
                      <a:pt x="198" y="5515"/>
                      <a:pt x="225" y="5510"/>
                      <a:pt x="250" y="5498"/>
                    </a:cubicBezTo>
                    <a:cubicBezTo>
                      <a:pt x="312" y="5456"/>
                      <a:pt x="374" y="5415"/>
                      <a:pt x="447" y="5373"/>
                    </a:cubicBezTo>
                    <a:cubicBezTo>
                      <a:pt x="509" y="5332"/>
                      <a:pt x="571" y="5280"/>
                      <a:pt x="623" y="5238"/>
                    </a:cubicBezTo>
                    <a:cubicBezTo>
                      <a:pt x="737" y="5145"/>
                      <a:pt x="851" y="5041"/>
                      <a:pt x="955" y="4948"/>
                    </a:cubicBezTo>
                    <a:cubicBezTo>
                      <a:pt x="1069" y="4844"/>
                      <a:pt x="1173" y="4730"/>
                      <a:pt x="1277" y="4626"/>
                    </a:cubicBezTo>
                    <a:cubicBezTo>
                      <a:pt x="1381" y="4523"/>
                      <a:pt x="1484" y="4408"/>
                      <a:pt x="1577" y="4294"/>
                    </a:cubicBezTo>
                    <a:cubicBezTo>
                      <a:pt x="1785" y="4066"/>
                      <a:pt x="1971" y="3827"/>
                      <a:pt x="2158" y="3578"/>
                    </a:cubicBezTo>
                    <a:cubicBezTo>
                      <a:pt x="2345" y="3340"/>
                      <a:pt x="2522" y="3091"/>
                      <a:pt x="2688" y="2842"/>
                    </a:cubicBezTo>
                    <a:cubicBezTo>
                      <a:pt x="2988" y="2386"/>
                      <a:pt x="3268" y="1929"/>
                      <a:pt x="3527" y="1462"/>
                    </a:cubicBezTo>
                    <a:cubicBezTo>
                      <a:pt x="3797" y="996"/>
                      <a:pt x="4036" y="529"/>
                      <a:pt x="4274" y="51"/>
                    </a:cubicBezTo>
                    <a:cubicBezTo>
                      <a:pt x="4285" y="42"/>
                      <a:pt x="4285" y="21"/>
                      <a:pt x="4274" y="10"/>
                    </a:cubicBezTo>
                    <a:cubicBezTo>
                      <a:pt x="4264" y="0"/>
                      <a:pt x="4254" y="0"/>
                      <a:pt x="4254" y="0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4204200" y="3459975"/>
                <a:ext cx="18080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4825" extrusionOk="0">
                    <a:moveTo>
                      <a:pt x="1" y="1"/>
                    </a:moveTo>
                    <a:cubicBezTo>
                      <a:pt x="84" y="1993"/>
                      <a:pt x="675" y="3735"/>
                      <a:pt x="1536" y="4825"/>
                    </a:cubicBezTo>
                    <a:lnTo>
                      <a:pt x="5696" y="4825"/>
                    </a:lnTo>
                    <a:cubicBezTo>
                      <a:pt x="6556" y="3735"/>
                      <a:pt x="7148" y="1993"/>
                      <a:pt x="7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4234800" y="3459975"/>
                <a:ext cx="1504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825" extrusionOk="0">
                    <a:moveTo>
                      <a:pt x="4088" y="1"/>
                    </a:moveTo>
                    <a:cubicBezTo>
                      <a:pt x="4067" y="136"/>
                      <a:pt x="4046" y="261"/>
                      <a:pt x="4016" y="385"/>
                    </a:cubicBezTo>
                    <a:cubicBezTo>
                      <a:pt x="3891" y="883"/>
                      <a:pt x="3673" y="1349"/>
                      <a:pt x="3393" y="1775"/>
                    </a:cubicBezTo>
                    <a:cubicBezTo>
                      <a:pt x="3092" y="2221"/>
                      <a:pt x="2739" y="2626"/>
                      <a:pt x="2335" y="2988"/>
                    </a:cubicBezTo>
                    <a:cubicBezTo>
                      <a:pt x="2138" y="3165"/>
                      <a:pt x="1930" y="3331"/>
                      <a:pt x="1713" y="3497"/>
                    </a:cubicBezTo>
                    <a:cubicBezTo>
                      <a:pt x="1505" y="3642"/>
                      <a:pt x="1287" y="3788"/>
                      <a:pt x="1049" y="3922"/>
                    </a:cubicBezTo>
                    <a:cubicBezTo>
                      <a:pt x="717" y="4109"/>
                      <a:pt x="374" y="4275"/>
                      <a:pt x="1" y="4399"/>
                    </a:cubicBezTo>
                    <a:cubicBezTo>
                      <a:pt x="104" y="4555"/>
                      <a:pt x="208" y="4690"/>
                      <a:pt x="312" y="4825"/>
                    </a:cubicBezTo>
                    <a:lnTo>
                      <a:pt x="4472" y="4825"/>
                    </a:lnTo>
                    <a:cubicBezTo>
                      <a:pt x="5364" y="3705"/>
                      <a:pt x="5924" y="1941"/>
                      <a:pt x="6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4690450" y="3226350"/>
                <a:ext cx="2132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13797" extrusionOk="0">
                    <a:moveTo>
                      <a:pt x="3226" y="0"/>
                    </a:moveTo>
                    <a:cubicBezTo>
                      <a:pt x="2915" y="10"/>
                      <a:pt x="2594" y="52"/>
                      <a:pt x="2283" y="135"/>
                    </a:cubicBezTo>
                    <a:cubicBezTo>
                      <a:pt x="1971" y="228"/>
                      <a:pt x="1670" y="353"/>
                      <a:pt x="1380" y="519"/>
                    </a:cubicBezTo>
                    <a:cubicBezTo>
                      <a:pt x="1359" y="529"/>
                      <a:pt x="1349" y="550"/>
                      <a:pt x="1338" y="570"/>
                    </a:cubicBezTo>
                    <a:cubicBezTo>
                      <a:pt x="1338" y="591"/>
                      <a:pt x="1338" y="612"/>
                      <a:pt x="1349" y="633"/>
                    </a:cubicBezTo>
                    <a:cubicBezTo>
                      <a:pt x="1359" y="664"/>
                      <a:pt x="1391" y="674"/>
                      <a:pt x="1421" y="674"/>
                    </a:cubicBezTo>
                    <a:cubicBezTo>
                      <a:pt x="1442" y="674"/>
                      <a:pt x="1453" y="674"/>
                      <a:pt x="1463" y="664"/>
                    </a:cubicBezTo>
                    <a:cubicBezTo>
                      <a:pt x="1598" y="591"/>
                      <a:pt x="1732" y="519"/>
                      <a:pt x="1868" y="457"/>
                    </a:cubicBezTo>
                    <a:cubicBezTo>
                      <a:pt x="2096" y="363"/>
                      <a:pt x="2345" y="291"/>
                      <a:pt x="2594" y="238"/>
                    </a:cubicBezTo>
                    <a:lnTo>
                      <a:pt x="2594" y="238"/>
                    </a:lnTo>
                    <a:cubicBezTo>
                      <a:pt x="2459" y="301"/>
                      <a:pt x="2334" y="384"/>
                      <a:pt x="2220" y="467"/>
                    </a:cubicBezTo>
                    <a:cubicBezTo>
                      <a:pt x="2096" y="560"/>
                      <a:pt x="1971" y="664"/>
                      <a:pt x="1857" y="778"/>
                    </a:cubicBezTo>
                    <a:cubicBezTo>
                      <a:pt x="1753" y="882"/>
                      <a:pt x="1649" y="1006"/>
                      <a:pt x="1536" y="1141"/>
                    </a:cubicBezTo>
                    <a:cubicBezTo>
                      <a:pt x="1100" y="1722"/>
                      <a:pt x="872" y="2437"/>
                      <a:pt x="685" y="3060"/>
                    </a:cubicBezTo>
                    <a:cubicBezTo>
                      <a:pt x="457" y="3786"/>
                      <a:pt x="291" y="4554"/>
                      <a:pt x="177" y="5342"/>
                    </a:cubicBezTo>
                    <a:cubicBezTo>
                      <a:pt x="52" y="6162"/>
                      <a:pt x="1" y="6971"/>
                      <a:pt x="11" y="7759"/>
                    </a:cubicBezTo>
                    <a:cubicBezTo>
                      <a:pt x="21" y="8578"/>
                      <a:pt x="104" y="9367"/>
                      <a:pt x="259" y="10104"/>
                    </a:cubicBezTo>
                    <a:cubicBezTo>
                      <a:pt x="425" y="10830"/>
                      <a:pt x="674" y="11524"/>
                      <a:pt x="1006" y="12157"/>
                    </a:cubicBezTo>
                    <a:cubicBezTo>
                      <a:pt x="1172" y="12469"/>
                      <a:pt x="1349" y="12738"/>
                      <a:pt x="1546" y="12956"/>
                    </a:cubicBezTo>
                    <a:cubicBezTo>
                      <a:pt x="1764" y="13195"/>
                      <a:pt x="2013" y="13391"/>
                      <a:pt x="2293" y="13527"/>
                    </a:cubicBezTo>
                    <a:cubicBezTo>
                      <a:pt x="2449" y="13599"/>
                      <a:pt x="2604" y="13651"/>
                      <a:pt x="2781" y="13693"/>
                    </a:cubicBezTo>
                    <a:cubicBezTo>
                      <a:pt x="2967" y="13744"/>
                      <a:pt x="3164" y="13765"/>
                      <a:pt x="3320" y="13776"/>
                    </a:cubicBezTo>
                    <a:cubicBezTo>
                      <a:pt x="3454" y="13786"/>
                      <a:pt x="3600" y="13796"/>
                      <a:pt x="3745" y="13796"/>
                    </a:cubicBezTo>
                    <a:cubicBezTo>
                      <a:pt x="3984" y="13796"/>
                      <a:pt x="4233" y="13776"/>
                      <a:pt x="4471" y="13744"/>
                    </a:cubicBezTo>
                    <a:cubicBezTo>
                      <a:pt x="4876" y="13682"/>
                      <a:pt x="5239" y="13568"/>
                      <a:pt x="5550" y="13391"/>
                    </a:cubicBezTo>
                    <a:cubicBezTo>
                      <a:pt x="5664" y="13329"/>
                      <a:pt x="5789" y="13246"/>
                      <a:pt x="5923" y="13142"/>
                    </a:cubicBezTo>
                    <a:cubicBezTo>
                      <a:pt x="6038" y="13060"/>
                      <a:pt x="6141" y="12977"/>
                      <a:pt x="6245" y="12873"/>
                    </a:cubicBezTo>
                    <a:cubicBezTo>
                      <a:pt x="6639" y="12520"/>
                      <a:pt x="6992" y="12054"/>
                      <a:pt x="7292" y="11504"/>
                    </a:cubicBezTo>
                    <a:cubicBezTo>
                      <a:pt x="7573" y="11006"/>
                      <a:pt x="7801" y="10436"/>
                      <a:pt x="7998" y="9792"/>
                    </a:cubicBezTo>
                    <a:cubicBezTo>
                      <a:pt x="8175" y="9212"/>
                      <a:pt x="8309" y="8568"/>
                      <a:pt x="8392" y="7905"/>
                    </a:cubicBezTo>
                    <a:cubicBezTo>
                      <a:pt x="8475" y="7271"/>
                      <a:pt x="8527" y="6639"/>
                      <a:pt x="8527" y="6017"/>
                    </a:cubicBezTo>
                    <a:cubicBezTo>
                      <a:pt x="8527" y="5425"/>
                      <a:pt x="8496" y="4855"/>
                      <a:pt x="8423" y="4325"/>
                    </a:cubicBezTo>
                    <a:cubicBezTo>
                      <a:pt x="8403" y="4170"/>
                      <a:pt x="8382" y="4046"/>
                      <a:pt x="8361" y="3942"/>
                    </a:cubicBezTo>
                    <a:cubicBezTo>
                      <a:pt x="8330" y="3797"/>
                      <a:pt x="8288" y="3652"/>
                      <a:pt x="8247" y="3506"/>
                    </a:cubicBezTo>
                    <a:cubicBezTo>
                      <a:pt x="8154" y="3226"/>
                      <a:pt x="8029" y="2946"/>
                      <a:pt x="7873" y="2676"/>
                    </a:cubicBezTo>
                    <a:cubicBezTo>
                      <a:pt x="7728" y="2417"/>
                      <a:pt x="7552" y="2168"/>
                      <a:pt x="7345" y="1919"/>
                    </a:cubicBezTo>
                    <a:cubicBezTo>
                      <a:pt x="7147" y="1691"/>
                      <a:pt x="6930" y="1462"/>
                      <a:pt x="6681" y="1255"/>
                    </a:cubicBezTo>
                    <a:cubicBezTo>
                      <a:pt x="6193" y="851"/>
                      <a:pt x="5644" y="540"/>
                      <a:pt x="5052" y="311"/>
                    </a:cubicBezTo>
                    <a:cubicBezTo>
                      <a:pt x="4492" y="104"/>
                      <a:pt x="3922" y="0"/>
                      <a:pt x="3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4765900" y="3235675"/>
                <a:ext cx="137750" cy="335600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13424" extrusionOk="0">
                    <a:moveTo>
                      <a:pt x="2190" y="1"/>
                    </a:moveTo>
                    <a:lnTo>
                      <a:pt x="2190" y="1"/>
                    </a:lnTo>
                    <a:cubicBezTo>
                      <a:pt x="2221" y="31"/>
                      <a:pt x="2262" y="63"/>
                      <a:pt x="2294" y="94"/>
                    </a:cubicBezTo>
                    <a:cubicBezTo>
                      <a:pt x="2511" y="312"/>
                      <a:pt x="2718" y="540"/>
                      <a:pt x="2905" y="778"/>
                    </a:cubicBezTo>
                    <a:cubicBezTo>
                      <a:pt x="3123" y="1079"/>
                      <a:pt x="3331" y="1391"/>
                      <a:pt x="3476" y="1733"/>
                    </a:cubicBezTo>
                    <a:cubicBezTo>
                      <a:pt x="3559" y="1930"/>
                      <a:pt x="3642" y="2138"/>
                      <a:pt x="3704" y="2345"/>
                    </a:cubicBezTo>
                    <a:cubicBezTo>
                      <a:pt x="3777" y="2562"/>
                      <a:pt x="3839" y="2791"/>
                      <a:pt x="3891" y="3009"/>
                    </a:cubicBezTo>
                    <a:cubicBezTo>
                      <a:pt x="3995" y="3465"/>
                      <a:pt x="4067" y="3922"/>
                      <a:pt x="4098" y="4388"/>
                    </a:cubicBezTo>
                    <a:cubicBezTo>
                      <a:pt x="4129" y="4855"/>
                      <a:pt x="4129" y="5332"/>
                      <a:pt x="4088" y="5799"/>
                    </a:cubicBezTo>
                    <a:cubicBezTo>
                      <a:pt x="4057" y="6255"/>
                      <a:pt x="3995" y="6712"/>
                      <a:pt x="3891" y="7158"/>
                    </a:cubicBezTo>
                    <a:cubicBezTo>
                      <a:pt x="3839" y="7376"/>
                      <a:pt x="3787" y="7583"/>
                      <a:pt x="3725" y="7790"/>
                    </a:cubicBezTo>
                    <a:cubicBezTo>
                      <a:pt x="3663" y="7988"/>
                      <a:pt x="3601" y="8185"/>
                      <a:pt x="3528" y="8371"/>
                    </a:cubicBezTo>
                    <a:cubicBezTo>
                      <a:pt x="3248" y="9139"/>
                      <a:pt x="2874" y="9886"/>
                      <a:pt x="2428" y="10581"/>
                    </a:cubicBezTo>
                    <a:cubicBezTo>
                      <a:pt x="1972" y="11287"/>
                      <a:pt x="1453" y="11950"/>
                      <a:pt x="872" y="12562"/>
                    </a:cubicBezTo>
                    <a:cubicBezTo>
                      <a:pt x="592" y="12843"/>
                      <a:pt x="302" y="13112"/>
                      <a:pt x="1" y="13371"/>
                    </a:cubicBezTo>
                    <a:cubicBezTo>
                      <a:pt x="104" y="13392"/>
                      <a:pt x="208" y="13403"/>
                      <a:pt x="302" y="13403"/>
                    </a:cubicBezTo>
                    <a:cubicBezTo>
                      <a:pt x="436" y="13423"/>
                      <a:pt x="582" y="13423"/>
                      <a:pt x="727" y="13423"/>
                    </a:cubicBezTo>
                    <a:cubicBezTo>
                      <a:pt x="966" y="13423"/>
                      <a:pt x="1215" y="13403"/>
                      <a:pt x="1453" y="13371"/>
                    </a:cubicBezTo>
                    <a:cubicBezTo>
                      <a:pt x="1858" y="13309"/>
                      <a:pt x="2221" y="13195"/>
                      <a:pt x="2532" y="13018"/>
                    </a:cubicBezTo>
                    <a:cubicBezTo>
                      <a:pt x="2646" y="12956"/>
                      <a:pt x="2771" y="12884"/>
                      <a:pt x="2905" y="12769"/>
                    </a:cubicBezTo>
                    <a:cubicBezTo>
                      <a:pt x="3020" y="12687"/>
                      <a:pt x="3123" y="12604"/>
                      <a:pt x="3227" y="12500"/>
                    </a:cubicBezTo>
                    <a:cubicBezTo>
                      <a:pt x="3621" y="12147"/>
                      <a:pt x="3974" y="11691"/>
                      <a:pt x="4274" y="11131"/>
                    </a:cubicBezTo>
                    <a:cubicBezTo>
                      <a:pt x="4555" y="10633"/>
                      <a:pt x="4783" y="10072"/>
                      <a:pt x="4980" y="9419"/>
                    </a:cubicBezTo>
                    <a:cubicBezTo>
                      <a:pt x="5157" y="8828"/>
                      <a:pt x="5291" y="8195"/>
                      <a:pt x="5385" y="7521"/>
                    </a:cubicBezTo>
                    <a:cubicBezTo>
                      <a:pt x="5468" y="6898"/>
                      <a:pt x="5509" y="6266"/>
                      <a:pt x="5509" y="5644"/>
                    </a:cubicBezTo>
                    <a:cubicBezTo>
                      <a:pt x="5509" y="5052"/>
                      <a:pt x="5478" y="4482"/>
                      <a:pt x="5405" y="3952"/>
                    </a:cubicBezTo>
                    <a:cubicBezTo>
                      <a:pt x="5385" y="3786"/>
                      <a:pt x="5364" y="3673"/>
                      <a:pt x="5343" y="3569"/>
                    </a:cubicBezTo>
                    <a:cubicBezTo>
                      <a:pt x="5312" y="3424"/>
                      <a:pt x="5281" y="3279"/>
                      <a:pt x="5229" y="3133"/>
                    </a:cubicBezTo>
                    <a:cubicBezTo>
                      <a:pt x="5146" y="2853"/>
                      <a:pt x="5021" y="2573"/>
                      <a:pt x="4866" y="2293"/>
                    </a:cubicBezTo>
                    <a:cubicBezTo>
                      <a:pt x="4721" y="2044"/>
                      <a:pt x="4544" y="1795"/>
                      <a:pt x="4327" y="1546"/>
                    </a:cubicBezTo>
                    <a:cubicBezTo>
                      <a:pt x="4140" y="1318"/>
                      <a:pt x="3912" y="1089"/>
                      <a:pt x="3663" y="882"/>
                    </a:cubicBezTo>
                    <a:cubicBezTo>
                      <a:pt x="3216" y="519"/>
                      <a:pt x="2729" y="218"/>
                      <a:pt x="2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4838775" y="3256675"/>
                <a:ext cx="10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61" extrusionOk="0">
                    <a:moveTo>
                      <a:pt x="94" y="0"/>
                    </a:moveTo>
                    <a:cubicBezTo>
                      <a:pt x="84" y="0"/>
                      <a:pt x="63" y="0"/>
                      <a:pt x="52" y="11"/>
                    </a:cubicBezTo>
                    <a:cubicBezTo>
                      <a:pt x="11" y="32"/>
                      <a:pt x="1" y="83"/>
                      <a:pt x="22" y="125"/>
                    </a:cubicBezTo>
                    <a:cubicBezTo>
                      <a:pt x="105" y="249"/>
                      <a:pt x="188" y="385"/>
                      <a:pt x="250" y="519"/>
                    </a:cubicBezTo>
                    <a:cubicBezTo>
                      <a:pt x="264" y="547"/>
                      <a:pt x="296" y="561"/>
                      <a:pt x="325" y="561"/>
                    </a:cubicBezTo>
                    <a:cubicBezTo>
                      <a:pt x="340" y="561"/>
                      <a:pt x="353" y="558"/>
                      <a:pt x="364" y="551"/>
                    </a:cubicBezTo>
                    <a:cubicBezTo>
                      <a:pt x="405" y="519"/>
                      <a:pt x="416" y="478"/>
                      <a:pt x="395" y="436"/>
                    </a:cubicBezTo>
                    <a:cubicBezTo>
                      <a:pt x="333" y="291"/>
                      <a:pt x="250" y="166"/>
                      <a:pt x="167" y="42"/>
                    </a:cubicBezTo>
                    <a:cubicBezTo>
                      <a:pt x="146" y="11"/>
                      <a:pt x="12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4853050" y="3282100"/>
                <a:ext cx="83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67" extrusionOk="0">
                    <a:moveTo>
                      <a:pt x="73" y="0"/>
                    </a:moveTo>
                    <a:cubicBezTo>
                      <a:pt x="32" y="11"/>
                      <a:pt x="0" y="62"/>
                      <a:pt x="11" y="104"/>
                    </a:cubicBezTo>
                    <a:cubicBezTo>
                      <a:pt x="62" y="239"/>
                      <a:pt x="115" y="373"/>
                      <a:pt x="156" y="509"/>
                    </a:cubicBezTo>
                    <a:cubicBezTo>
                      <a:pt x="164" y="541"/>
                      <a:pt x="191" y="567"/>
                      <a:pt x="227" y="567"/>
                    </a:cubicBezTo>
                    <a:cubicBezTo>
                      <a:pt x="237" y="567"/>
                      <a:pt x="248" y="565"/>
                      <a:pt x="260" y="560"/>
                    </a:cubicBezTo>
                    <a:cubicBezTo>
                      <a:pt x="301" y="550"/>
                      <a:pt x="332" y="509"/>
                      <a:pt x="311" y="456"/>
                    </a:cubicBezTo>
                    <a:cubicBezTo>
                      <a:pt x="270" y="332"/>
                      <a:pt x="228" y="198"/>
                      <a:pt x="177" y="62"/>
                    </a:cubicBezTo>
                    <a:cubicBezTo>
                      <a:pt x="166" y="42"/>
                      <a:pt x="156" y="21"/>
                      <a:pt x="135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4860825" y="3311125"/>
                <a:ext cx="83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85" extrusionOk="0">
                    <a:moveTo>
                      <a:pt x="94" y="1"/>
                    </a:moveTo>
                    <a:cubicBezTo>
                      <a:pt x="73" y="1"/>
                      <a:pt x="62" y="12"/>
                      <a:pt x="42" y="22"/>
                    </a:cubicBezTo>
                    <a:cubicBezTo>
                      <a:pt x="11" y="42"/>
                      <a:pt x="0" y="95"/>
                      <a:pt x="21" y="136"/>
                    </a:cubicBezTo>
                    <a:cubicBezTo>
                      <a:pt x="42" y="178"/>
                      <a:pt x="62" y="219"/>
                      <a:pt x="73" y="261"/>
                    </a:cubicBezTo>
                    <a:cubicBezTo>
                      <a:pt x="115" y="344"/>
                      <a:pt x="145" y="436"/>
                      <a:pt x="166" y="530"/>
                    </a:cubicBezTo>
                    <a:cubicBezTo>
                      <a:pt x="175" y="564"/>
                      <a:pt x="212" y="585"/>
                      <a:pt x="247" y="585"/>
                    </a:cubicBezTo>
                    <a:cubicBezTo>
                      <a:pt x="255" y="585"/>
                      <a:pt x="263" y="584"/>
                      <a:pt x="270" y="582"/>
                    </a:cubicBezTo>
                    <a:cubicBezTo>
                      <a:pt x="311" y="572"/>
                      <a:pt x="332" y="530"/>
                      <a:pt x="322" y="478"/>
                    </a:cubicBezTo>
                    <a:cubicBezTo>
                      <a:pt x="291" y="333"/>
                      <a:pt x="228" y="188"/>
                      <a:pt x="156" y="42"/>
                    </a:cubicBezTo>
                    <a:cubicBezTo>
                      <a:pt x="145" y="22"/>
                      <a:pt x="11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4865750" y="3340450"/>
                <a:ext cx="5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37" extrusionOk="0">
                    <a:moveTo>
                      <a:pt x="63" y="0"/>
                    </a:moveTo>
                    <a:cubicBezTo>
                      <a:pt x="42" y="10"/>
                      <a:pt x="22" y="21"/>
                      <a:pt x="11" y="42"/>
                    </a:cubicBezTo>
                    <a:cubicBezTo>
                      <a:pt x="1" y="63"/>
                      <a:pt x="1" y="83"/>
                      <a:pt x="1" y="104"/>
                    </a:cubicBezTo>
                    <a:cubicBezTo>
                      <a:pt x="11" y="125"/>
                      <a:pt x="11" y="146"/>
                      <a:pt x="11" y="166"/>
                    </a:cubicBezTo>
                    <a:lnTo>
                      <a:pt x="11" y="176"/>
                    </a:lnTo>
                    <a:cubicBezTo>
                      <a:pt x="11" y="176"/>
                      <a:pt x="11" y="187"/>
                      <a:pt x="22" y="187"/>
                    </a:cubicBezTo>
                    <a:lnTo>
                      <a:pt x="11" y="187"/>
                    </a:lnTo>
                    <a:cubicBezTo>
                      <a:pt x="31" y="342"/>
                      <a:pt x="52" y="498"/>
                      <a:pt x="63" y="653"/>
                    </a:cubicBezTo>
                    <a:cubicBezTo>
                      <a:pt x="73" y="674"/>
                      <a:pt x="73" y="695"/>
                      <a:pt x="94" y="716"/>
                    </a:cubicBezTo>
                    <a:cubicBezTo>
                      <a:pt x="104" y="727"/>
                      <a:pt x="125" y="736"/>
                      <a:pt x="146" y="736"/>
                    </a:cubicBezTo>
                    <a:cubicBezTo>
                      <a:pt x="197" y="736"/>
                      <a:pt x="239" y="706"/>
                      <a:pt x="229" y="653"/>
                    </a:cubicBezTo>
                    <a:cubicBezTo>
                      <a:pt x="218" y="457"/>
                      <a:pt x="197" y="259"/>
                      <a:pt x="167" y="63"/>
                    </a:cubicBezTo>
                    <a:cubicBezTo>
                      <a:pt x="167" y="42"/>
                      <a:pt x="146" y="21"/>
                      <a:pt x="125" y="10"/>
                    </a:cubicBezTo>
                    <a:cubicBezTo>
                      <a:pt x="114" y="0"/>
                      <a:pt x="10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4866525" y="3374150"/>
                <a:ext cx="47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4" extrusionOk="0">
                    <a:moveTo>
                      <a:pt x="104" y="1"/>
                    </a:moveTo>
                    <a:cubicBezTo>
                      <a:pt x="63" y="1"/>
                      <a:pt x="21" y="32"/>
                      <a:pt x="21" y="84"/>
                    </a:cubicBezTo>
                    <a:cubicBezTo>
                      <a:pt x="21" y="239"/>
                      <a:pt x="11" y="395"/>
                      <a:pt x="0" y="550"/>
                    </a:cubicBezTo>
                    <a:cubicBezTo>
                      <a:pt x="0" y="603"/>
                      <a:pt x="42" y="644"/>
                      <a:pt x="83" y="644"/>
                    </a:cubicBezTo>
                    <a:cubicBezTo>
                      <a:pt x="136" y="644"/>
                      <a:pt x="166" y="603"/>
                      <a:pt x="166" y="550"/>
                    </a:cubicBezTo>
                    <a:cubicBezTo>
                      <a:pt x="177" y="395"/>
                      <a:pt x="187" y="239"/>
                      <a:pt x="187" y="84"/>
                    </a:cubicBezTo>
                    <a:cubicBezTo>
                      <a:pt x="187" y="32"/>
                      <a:pt x="14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4861100" y="3402925"/>
                <a:ext cx="59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616" extrusionOk="0">
                    <a:moveTo>
                      <a:pt x="155" y="1"/>
                    </a:moveTo>
                    <a:cubicBezTo>
                      <a:pt x="134" y="1"/>
                      <a:pt x="104" y="12"/>
                      <a:pt x="93" y="22"/>
                    </a:cubicBezTo>
                    <a:cubicBezTo>
                      <a:pt x="72" y="42"/>
                      <a:pt x="72" y="63"/>
                      <a:pt x="72" y="84"/>
                    </a:cubicBezTo>
                    <a:cubicBezTo>
                      <a:pt x="62" y="105"/>
                      <a:pt x="62" y="136"/>
                      <a:pt x="62" y="157"/>
                    </a:cubicBezTo>
                    <a:lnTo>
                      <a:pt x="62" y="167"/>
                    </a:lnTo>
                    <a:lnTo>
                      <a:pt x="0" y="510"/>
                    </a:lnTo>
                    <a:cubicBezTo>
                      <a:pt x="0" y="530"/>
                      <a:pt x="0" y="551"/>
                      <a:pt x="10" y="572"/>
                    </a:cubicBezTo>
                    <a:cubicBezTo>
                      <a:pt x="21" y="593"/>
                      <a:pt x="42" y="603"/>
                      <a:pt x="62" y="613"/>
                    </a:cubicBezTo>
                    <a:cubicBezTo>
                      <a:pt x="68" y="615"/>
                      <a:pt x="73" y="615"/>
                      <a:pt x="79" y="615"/>
                    </a:cubicBezTo>
                    <a:cubicBezTo>
                      <a:pt x="116" y="615"/>
                      <a:pt x="157" y="587"/>
                      <a:pt x="166" y="551"/>
                    </a:cubicBezTo>
                    <a:cubicBezTo>
                      <a:pt x="197" y="395"/>
                      <a:pt x="217" y="240"/>
                      <a:pt x="238" y="84"/>
                    </a:cubicBezTo>
                    <a:cubicBezTo>
                      <a:pt x="238" y="63"/>
                      <a:pt x="228" y="42"/>
                      <a:pt x="208" y="22"/>
                    </a:cubicBezTo>
                    <a:cubicBezTo>
                      <a:pt x="197" y="12"/>
                      <a:pt x="176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4853550" y="3431725"/>
                <a:ext cx="73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85" extrusionOk="0">
                    <a:moveTo>
                      <a:pt x="208" y="1"/>
                    </a:moveTo>
                    <a:cubicBezTo>
                      <a:pt x="167" y="1"/>
                      <a:pt x="136" y="21"/>
                      <a:pt x="125" y="52"/>
                    </a:cubicBezTo>
                    <a:cubicBezTo>
                      <a:pt x="84" y="197"/>
                      <a:pt x="53" y="343"/>
                      <a:pt x="12" y="478"/>
                    </a:cubicBezTo>
                    <a:cubicBezTo>
                      <a:pt x="1" y="529"/>
                      <a:pt x="32" y="571"/>
                      <a:pt x="74" y="582"/>
                    </a:cubicBezTo>
                    <a:cubicBezTo>
                      <a:pt x="81" y="583"/>
                      <a:pt x="88" y="584"/>
                      <a:pt x="95" y="584"/>
                    </a:cubicBezTo>
                    <a:cubicBezTo>
                      <a:pt x="131" y="584"/>
                      <a:pt x="169" y="564"/>
                      <a:pt x="178" y="529"/>
                    </a:cubicBezTo>
                    <a:cubicBezTo>
                      <a:pt x="208" y="384"/>
                      <a:pt x="250" y="239"/>
                      <a:pt x="281" y="104"/>
                    </a:cubicBezTo>
                    <a:cubicBezTo>
                      <a:pt x="291" y="52"/>
                      <a:pt x="271" y="1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4837750" y="3463875"/>
                <a:ext cx="9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5" extrusionOk="0">
                    <a:moveTo>
                      <a:pt x="301" y="1"/>
                    </a:moveTo>
                    <a:cubicBezTo>
                      <a:pt x="259" y="1"/>
                      <a:pt x="229" y="22"/>
                      <a:pt x="218" y="63"/>
                    </a:cubicBezTo>
                    <a:cubicBezTo>
                      <a:pt x="197" y="125"/>
                      <a:pt x="176" y="188"/>
                      <a:pt x="146" y="250"/>
                    </a:cubicBezTo>
                    <a:cubicBezTo>
                      <a:pt x="104" y="333"/>
                      <a:pt x="63" y="426"/>
                      <a:pt x="21" y="509"/>
                    </a:cubicBezTo>
                    <a:cubicBezTo>
                      <a:pt x="0" y="550"/>
                      <a:pt x="10" y="603"/>
                      <a:pt x="52" y="623"/>
                    </a:cubicBezTo>
                    <a:cubicBezTo>
                      <a:pt x="67" y="631"/>
                      <a:pt x="82" y="634"/>
                      <a:pt x="98" y="634"/>
                    </a:cubicBezTo>
                    <a:cubicBezTo>
                      <a:pt x="126" y="634"/>
                      <a:pt x="153" y="623"/>
                      <a:pt x="166" y="603"/>
                    </a:cubicBezTo>
                    <a:cubicBezTo>
                      <a:pt x="249" y="437"/>
                      <a:pt x="322" y="271"/>
                      <a:pt x="384" y="105"/>
                    </a:cubicBezTo>
                    <a:cubicBezTo>
                      <a:pt x="395" y="63"/>
                      <a:pt x="363" y="1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4434475" y="2904775"/>
                <a:ext cx="2998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11993" h="8766" extrusionOk="0">
                    <a:moveTo>
                      <a:pt x="4212" y="1"/>
                    </a:moveTo>
                    <a:cubicBezTo>
                      <a:pt x="4099" y="1"/>
                      <a:pt x="3995" y="21"/>
                      <a:pt x="3891" y="63"/>
                    </a:cubicBezTo>
                    <a:cubicBezTo>
                      <a:pt x="3839" y="84"/>
                      <a:pt x="3788" y="114"/>
                      <a:pt x="3756" y="135"/>
                    </a:cubicBezTo>
                    <a:cubicBezTo>
                      <a:pt x="3715" y="177"/>
                      <a:pt x="3673" y="208"/>
                      <a:pt x="3642" y="250"/>
                    </a:cubicBezTo>
                    <a:cubicBezTo>
                      <a:pt x="3580" y="322"/>
                      <a:pt x="3539" y="405"/>
                      <a:pt x="3507" y="509"/>
                    </a:cubicBezTo>
                    <a:cubicBezTo>
                      <a:pt x="3476" y="665"/>
                      <a:pt x="3476" y="840"/>
                      <a:pt x="3539" y="1006"/>
                    </a:cubicBezTo>
                    <a:cubicBezTo>
                      <a:pt x="3486" y="976"/>
                      <a:pt x="3424" y="934"/>
                      <a:pt x="3373" y="903"/>
                    </a:cubicBezTo>
                    <a:cubicBezTo>
                      <a:pt x="3227" y="810"/>
                      <a:pt x="3082" y="727"/>
                      <a:pt x="2926" y="654"/>
                    </a:cubicBezTo>
                    <a:cubicBezTo>
                      <a:pt x="2709" y="550"/>
                      <a:pt x="2481" y="467"/>
                      <a:pt x="2242" y="416"/>
                    </a:cubicBezTo>
                    <a:cubicBezTo>
                      <a:pt x="2024" y="353"/>
                      <a:pt x="1817" y="333"/>
                      <a:pt x="1619" y="333"/>
                    </a:cubicBezTo>
                    <a:cubicBezTo>
                      <a:pt x="1340" y="333"/>
                      <a:pt x="1091" y="384"/>
                      <a:pt x="872" y="499"/>
                    </a:cubicBezTo>
                    <a:cubicBezTo>
                      <a:pt x="468" y="695"/>
                      <a:pt x="178" y="1100"/>
                      <a:pt x="84" y="1587"/>
                    </a:cubicBezTo>
                    <a:cubicBezTo>
                      <a:pt x="1" y="1992"/>
                      <a:pt x="53" y="2449"/>
                      <a:pt x="240" y="2874"/>
                    </a:cubicBezTo>
                    <a:cubicBezTo>
                      <a:pt x="302" y="3019"/>
                      <a:pt x="385" y="3154"/>
                      <a:pt x="478" y="3288"/>
                    </a:cubicBezTo>
                    <a:cubicBezTo>
                      <a:pt x="572" y="3413"/>
                      <a:pt x="686" y="3537"/>
                      <a:pt x="810" y="3641"/>
                    </a:cubicBezTo>
                    <a:cubicBezTo>
                      <a:pt x="925" y="3735"/>
                      <a:pt x="1070" y="3818"/>
                      <a:pt x="1215" y="3880"/>
                    </a:cubicBezTo>
                    <a:cubicBezTo>
                      <a:pt x="1329" y="3922"/>
                      <a:pt x="1453" y="3963"/>
                      <a:pt x="1578" y="3973"/>
                    </a:cubicBezTo>
                    <a:cubicBezTo>
                      <a:pt x="1412" y="4388"/>
                      <a:pt x="1443" y="4834"/>
                      <a:pt x="1495" y="5146"/>
                    </a:cubicBezTo>
                    <a:cubicBezTo>
                      <a:pt x="1536" y="5374"/>
                      <a:pt x="1609" y="5602"/>
                      <a:pt x="1713" y="5830"/>
                    </a:cubicBezTo>
                    <a:cubicBezTo>
                      <a:pt x="1806" y="6048"/>
                      <a:pt x="1930" y="6245"/>
                      <a:pt x="2066" y="6432"/>
                    </a:cubicBezTo>
                    <a:cubicBezTo>
                      <a:pt x="2304" y="6732"/>
                      <a:pt x="2573" y="6951"/>
                      <a:pt x="2864" y="7064"/>
                    </a:cubicBezTo>
                    <a:lnTo>
                      <a:pt x="2895" y="7096"/>
                    </a:lnTo>
                    <a:cubicBezTo>
                      <a:pt x="3891" y="7490"/>
                      <a:pt x="4949" y="7718"/>
                      <a:pt x="5966" y="7946"/>
                    </a:cubicBezTo>
                    <a:cubicBezTo>
                      <a:pt x="6246" y="8009"/>
                      <a:pt x="6536" y="8071"/>
                      <a:pt x="6806" y="8133"/>
                    </a:cubicBezTo>
                    <a:cubicBezTo>
                      <a:pt x="7324" y="8247"/>
                      <a:pt x="7739" y="8361"/>
                      <a:pt x="8123" y="8475"/>
                    </a:cubicBezTo>
                    <a:lnTo>
                      <a:pt x="8103" y="8465"/>
                    </a:lnTo>
                    <a:lnTo>
                      <a:pt x="8103" y="8465"/>
                    </a:lnTo>
                    <a:cubicBezTo>
                      <a:pt x="8393" y="8558"/>
                      <a:pt x="8663" y="8652"/>
                      <a:pt x="8922" y="8756"/>
                    </a:cubicBezTo>
                    <a:cubicBezTo>
                      <a:pt x="8933" y="8756"/>
                      <a:pt x="8943" y="8765"/>
                      <a:pt x="8953" y="8765"/>
                    </a:cubicBezTo>
                    <a:lnTo>
                      <a:pt x="8995" y="8765"/>
                    </a:lnTo>
                    <a:cubicBezTo>
                      <a:pt x="9161" y="8756"/>
                      <a:pt x="9337" y="8724"/>
                      <a:pt x="9544" y="8673"/>
                    </a:cubicBezTo>
                    <a:cubicBezTo>
                      <a:pt x="9742" y="8610"/>
                      <a:pt x="9938" y="8527"/>
                      <a:pt x="10146" y="8424"/>
                    </a:cubicBezTo>
                    <a:cubicBezTo>
                      <a:pt x="10353" y="8320"/>
                      <a:pt x="10551" y="8195"/>
                      <a:pt x="10717" y="8060"/>
                    </a:cubicBezTo>
                    <a:cubicBezTo>
                      <a:pt x="10903" y="7915"/>
                      <a:pt x="11059" y="7749"/>
                      <a:pt x="11173" y="7594"/>
                    </a:cubicBezTo>
                    <a:cubicBezTo>
                      <a:pt x="11339" y="7366"/>
                      <a:pt x="11432" y="7127"/>
                      <a:pt x="11464" y="6898"/>
                    </a:cubicBezTo>
                    <a:cubicBezTo>
                      <a:pt x="11474" y="6774"/>
                      <a:pt x="11464" y="6639"/>
                      <a:pt x="11443" y="6515"/>
                    </a:cubicBezTo>
                    <a:cubicBezTo>
                      <a:pt x="11411" y="6411"/>
                      <a:pt x="11381" y="6307"/>
                      <a:pt x="11318" y="6204"/>
                    </a:cubicBezTo>
                    <a:cubicBezTo>
                      <a:pt x="11494" y="6038"/>
                      <a:pt x="11640" y="5830"/>
                      <a:pt x="11743" y="5612"/>
                    </a:cubicBezTo>
                    <a:cubicBezTo>
                      <a:pt x="11847" y="5405"/>
                      <a:pt x="11909" y="5176"/>
                      <a:pt x="11941" y="4927"/>
                    </a:cubicBezTo>
                    <a:cubicBezTo>
                      <a:pt x="11992" y="4471"/>
                      <a:pt x="11909" y="3984"/>
                      <a:pt x="11692" y="3527"/>
                    </a:cubicBezTo>
                    <a:cubicBezTo>
                      <a:pt x="11484" y="3081"/>
                      <a:pt x="11173" y="2708"/>
                      <a:pt x="10789" y="2438"/>
                    </a:cubicBezTo>
                    <a:cubicBezTo>
                      <a:pt x="10820" y="2366"/>
                      <a:pt x="10841" y="2293"/>
                      <a:pt x="10851" y="2220"/>
                    </a:cubicBezTo>
                    <a:cubicBezTo>
                      <a:pt x="10862" y="2137"/>
                      <a:pt x="10851" y="2055"/>
                      <a:pt x="10830" y="1981"/>
                    </a:cubicBezTo>
                    <a:cubicBezTo>
                      <a:pt x="10779" y="1816"/>
                      <a:pt x="10623" y="1733"/>
                      <a:pt x="10530" y="1691"/>
                    </a:cubicBezTo>
                    <a:cubicBezTo>
                      <a:pt x="10416" y="1640"/>
                      <a:pt x="10270" y="1619"/>
                      <a:pt x="10084" y="1619"/>
                    </a:cubicBezTo>
                    <a:lnTo>
                      <a:pt x="10053" y="1619"/>
                    </a:lnTo>
                    <a:cubicBezTo>
                      <a:pt x="9887" y="1619"/>
                      <a:pt x="9721" y="1650"/>
                      <a:pt x="9534" y="1702"/>
                    </a:cubicBezTo>
                    <a:cubicBezTo>
                      <a:pt x="9451" y="1723"/>
                      <a:pt x="9368" y="1753"/>
                      <a:pt x="9306" y="1785"/>
                    </a:cubicBezTo>
                    <a:cubicBezTo>
                      <a:pt x="9265" y="1619"/>
                      <a:pt x="9202" y="1463"/>
                      <a:pt x="9108" y="1318"/>
                    </a:cubicBezTo>
                    <a:cubicBezTo>
                      <a:pt x="9016" y="1152"/>
                      <a:pt x="8891" y="996"/>
                      <a:pt x="8735" y="851"/>
                    </a:cubicBezTo>
                    <a:cubicBezTo>
                      <a:pt x="8445" y="582"/>
                      <a:pt x="8071" y="384"/>
                      <a:pt x="7646" y="260"/>
                    </a:cubicBezTo>
                    <a:cubicBezTo>
                      <a:pt x="7387" y="187"/>
                      <a:pt x="7117" y="146"/>
                      <a:pt x="6847" y="146"/>
                    </a:cubicBezTo>
                    <a:cubicBezTo>
                      <a:pt x="6443" y="146"/>
                      <a:pt x="5862" y="239"/>
                      <a:pt x="5385" y="654"/>
                    </a:cubicBezTo>
                    <a:lnTo>
                      <a:pt x="5353" y="623"/>
                    </a:lnTo>
                    <a:lnTo>
                      <a:pt x="5291" y="571"/>
                    </a:lnTo>
                    <a:cubicBezTo>
                      <a:pt x="5095" y="395"/>
                      <a:pt x="4897" y="229"/>
                      <a:pt x="4659" y="114"/>
                    </a:cubicBezTo>
                    <a:cubicBezTo>
                      <a:pt x="4514" y="42"/>
                      <a:pt x="4389" y="1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4494400" y="2969850"/>
                <a:ext cx="50325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4939" extrusionOk="0">
                    <a:moveTo>
                      <a:pt x="1131" y="1"/>
                    </a:moveTo>
                    <a:cubicBezTo>
                      <a:pt x="1069" y="12"/>
                      <a:pt x="1006" y="32"/>
                      <a:pt x="944" y="63"/>
                    </a:cubicBezTo>
                    <a:lnTo>
                      <a:pt x="944" y="53"/>
                    </a:lnTo>
                    <a:cubicBezTo>
                      <a:pt x="861" y="95"/>
                      <a:pt x="778" y="136"/>
                      <a:pt x="706" y="198"/>
                    </a:cubicBezTo>
                    <a:cubicBezTo>
                      <a:pt x="674" y="219"/>
                      <a:pt x="644" y="250"/>
                      <a:pt x="602" y="281"/>
                    </a:cubicBezTo>
                    <a:cubicBezTo>
                      <a:pt x="571" y="323"/>
                      <a:pt x="540" y="354"/>
                      <a:pt x="519" y="395"/>
                    </a:cubicBezTo>
                    <a:cubicBezTo>
                      <a:pt x="467" y="447"/>
                      <a:pt x="436" y="510"/>
                      <a:pt x="395" y="572"/>
                    </a:cubicBezTo>
                    <a:lnTo>
                      <a:pt x="301" y="759"/>
                    </a:lnTo>
                    <a:lnTo>
                      <a:pt x="312" y="759"/>
                    </a:lnTo>
                    <a:cubicBezTo>
                      <a:pt x="187" y="1038"/>
                      <a:pt x="125" y="1349"/>
                      <a:pt x="84" y="1651"/>
                    </a:cubicBezTo>
                    <a:lnTo>
                      <a:pt x="84" y="1640"/>
                    </a:lnTo>
                    <a:cubicBezTo>
                      <a:pt x="52" y="1858"/>
                      <a:pt x="31" y="2075"/>
                      <a:pt x="21" y="2304"/>
                    </a:cubicBezTo>
                    <a:cubicBezTo>
                      <a:pt x="11" y="2532"/>
                      <a:pt x="1" y="2771"/>
                      <a:pt x="11" y="2999"/>
                    </a:cubicBezTo>
                    <a:cubicBezTo>
                      <a:pt x="11" y="3237"/>
                      <a:pt x="21" y="3476"/>
                      <a:pt x="31" y="3704"/>
                    </a:cubicBezTo>
                    <a:cubicBezTo>
                      <a:pt x="42" y="3829"/>
                      <a:pt x="52" y="3943"/>
                      <a:pt x="63" y="4067"/>
                    </a:cubicBezTo>
                    <a:cubicBezTo>
                      <a:pt x="73" y="4129"/>
                      <a:pt x="73" y="4182"/>
                      <a:pt x="84" y="4244"/>
                    </a:cubicBezTo>
                    <a:cubicBezTo>
                      <a:pt x="208" y="4337"/>
                      <a:pt x="332" y="4410"/>
                      <a:pt x="467" y="4461"/>
                    </a:cubicBezTo>
                    <a:cubicBezTo>
                      <a:pt x="467" y="4472"/>
                      <a:pt x="488" y="4482"/>
                      <a:pt x="498" y="4493"/>
                    </a:cubicBezTo>
                    <a:cubicBezTo>
                      <a:pt x="955" y="4669"/>
                      <a:pt x="1411" y="4814"/>
                      <a:pt x="1878" y="4938"/>
                    </a:cubicBezTo>
                    <a:cubicBezTo>
                      <a:pt x="1909" y="4627"/>
                      <a:pt x="1930" y="4327"/>
                      <a:pt x="1951" y="4016"/>
                    </a:cubicBezTo>
                    <a:cubicBezTo>
                      <a:pt x="1971" y="3652"/>
                      <a:pt x="1992" y="3290"/>
                      <a:pt x="2002" y="2926"/>
                    </a:cubicBezTo>
                    <a:cubicBezTo>
                      <a:pt x="2002" y="2677"/>
                      <a:pt x="2013" y="2439"/>
                      <a:pt x="2002" y="2200"/>
                    </a:cubicBezTo>
                    <a:cubicBezTo>
                      <a:pt x="2002" y="1889"/>
                      <a:pt x="1981" y="1568"/>
                      <a:pt x="1940" y="1256"/>
                    </a:cubicBezTo>
                    <a:cubicBezTo>
                      <a:pt x="1930" y="1121"/>
                      <a:pt x="1898" y="987"/>
                      <a:pt x="1868" y="851"/>
                    </a:cubicBezTo>
                    <a:cubicBezTo>
                      <a:pt x="1836" y="717"/>
                      <a:pt x="1805" y="593"/>
                      <a:pt x="1753" y="478"/>
                    </a:cubicBezTo>
                    <a:cubicBezTo>
                      <a:pt x="1712" y="385"/>
                      <a:pt x="1670" y="291"/>
                      <a:pt x="1608" y="219"/>
                    </a:cubicBezTo>
                    <a:cubicBezTo>
                      <a:pt x="1566" y="167"/>
                      <a:pt x="1536" y="136"/>
                      <a:pt x="1494" y="105"/>
                    </a:cubicBezTo>
                    <a:lnTo>
                      <a:pt x="1494" y="95"/>
                    </a:lnTo>
                    <a:cubicBezTo>
                      <a:pt x="1453" y="74"/>
                      <a:pt x="1421" y="53"/>
                      <a:pt x="1380" y="32"/>
                    </a:cubicBezTo>
                    <a:cubicBezTo>
                      <a:pt x="1349" y="22"/>
                      <a:pt x="1308" y="12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4648950" y="2945475"/>
                <a:ext cx="85350" cy="1784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7138" extrusionOk="0">
                    <a:moveTo>
                      <a:pt x="1681" y="1"/>
                    </a:moveTo>
                    <a:cubicBezTo>
                      <a:pt x="1733" y="74"/>
                      <a:pt x="1774" y="157"/>
                      <a:pt x="1785" y="240"/>
                    </a:cubicBezTo>
                    <a:cubicBezTo>
                      <a:pt x="1785" y="281"/>
                      <a:pt x="1795" y="312"/>
                      <a:pt x="1795" y="344"/>
                    </a:cubicBezTo>
                    <a:cubicBezTo>
                      <a:pt x="1795" y="385"/>
                      <a:pt x="1795" y="416"/>
                      <a:pt x="1785" y="447"/>
                    </a:cubicBezTo>
                    <a:cubicBezTo>
                      <a:pt x="1774" y="509"/>
                      <a:pt x="1764" y="572"/>
                      <a:pt x="1733" y="634"/>
                    </a:cubicBezTo>
                    <a:cubicBezTo>
                      <a:pt x="1712" y="696"/>
                      <a:pt x="1671" y="758"/>
                      <a:pt x="1629" y="810"/>
                    </a:cubicBezTo>
                    <a:cubicBezTo>
                      <a:pt x="1598" y="841"/>
                      <a:pt x="1567" y="872"/>
                      <a:pt x="1525" y="904"/>
                    </a:cubicBezTo>
                    <a:cubicBezTo>
                      <a:pt x="1608" y="934"/>
                      <a:pt x="1681" y="966"/>
                      <a:pt x="1754" y="1007"/>
                    </a:cubicBezTo>
                    <a:cubicBezTo>
                      <a:pt x="1837" y="1059"/>
                      <a:pt x="1919" y="1121"/>
                      <a:pt x="1982" y="1183"/>
                    </a:cubicBezTo>
                    <a:cubicBezTo>
                      <a:pt x="2127" y="1329"/>
                      <a:pt x="2241" y="1495"/>
                      <a:pt x="2324" y="1671"/>
                    </a:cubicBezTo>
                    <a:cubicBezTo>
                      <a:pt x="2407" y="1858"/>
                      <a:pt x="2459" y="2055"/>
                      <a:pt x="2490" y="2262"/>
                    </a:cubicBezTo>
                    <a:cubicBezTo>
                      <a:pt x="2521" y="2470"/>
                      <a:pt x="2532" y="2677"/>
                      <a:pt x="2511" y="2885"/>
                    </a:cubicBezTo>
                    <a:cubicBezTo>
                      <a:pt x="2490" y="3082"/>
                      <a:pt x="2449" y="3289"/>
                      <a:pt x="2376" y="3476"/>
                    </a:cubicBezTo>
                    <a:cubicBezTo>
                      <a:pt x="2334" y="3601"/>
                      <a:pt x="2272" y="3725"/>
                      <a:pt x="2200" y="3850"/>
                    </a:cubicBezTo>
                    <a:cubicBezTo>
                      <a:pt x="2117" y="3974"/>
                      <a:pt x="2034" y="4109"/>
                      <a:pt x="1940" y="4223"/>
                    </a:cubicBezTo>
                    <a:cubicBezTo>
                      <a:pt x="1754" y="4472"/>
                      <a:pt x="1546" y="4689"/>
                      <a:pt x="1349" y="4918"/>
                    </a:cubicBezTo>
                    <a:lnTo>
                      <a:pt x="1038" y="5260"/>
                    </a:lnTo>
                    <a:cubicBezTo>
                      <a:pt x="934" y="5364"/>
                      <a:pt x="841" y="5478"/>
                      <a:pt x="748" y="5602"/>
                    </a:cubicBezTo>
                    <a:cubicBezTo>
                      <a:pt x="623" y="5768"/>
                      <a:pt x="509" y="5934"/>
                      <a:pt x="395" y="6111"/>
                    </a:cubicBezTo>
                    <a:cubicBezTo>
                      <a:pt x="301" y="6287"/>
                      <a:pt x="208" y="6464"/>
                      <a:pt x="125" y="6650"/>
                    </a:cubicBezTo>
                    <a:lnTo>
                      <a:pt x="135" y="6640"/>
                    </a:lnTo>
                    <a:lnTo>
                      <a:pt x="135" y="6640"/>
                    </a:lnTo>
                    <a:cubicBezTo>
                      <a:pt x="84" y="6754"/>
                      <a:pt x="42" y="6879"/>
                      <a:pt x="1" y="7003"/>
                    </a:cubicBezTo>
                    <a:cubicBezTo>
                      <a:pt x="125" y="7045"/>
                      <a:pt x="239" y="7086"/>
                      <a:pt x="343" y="7128"/>
                    </a:cubicBezTo>
                    <a:cubicBezTo>
                      <a:pt x="354" y="7137"/>
                      <a:pt x="364" y="7137"/>
                      <a:pt x="374" y="7137"/>
                    </a:cubicBezTo>
                    <a:lnTo>
                      <a:pt x="416" y="7137"/>
                    </a:lnTo>
                    <a:cubicBezTo>
                      <a:pt x="582" y="7137"/>
                      <a:pt x="758" y="7107"/>
                      <a:pt x="965" y="7045"/>
                    </a:cubicBezTo>
                    <a:cubicBezTo>
                      <a:pt x="1163" y="6982"/>
                      <a:pt x="1359" y="6909"/>
                      <a:pt x="1567" y="6806"/>
                    </a:cubicBezTo>
                    <a:cubicBezTo>
                      <a:pt x="1774" y="6692"/>
                      <a:pt x="1972" y="6567"/>
                      <a:pt x="2138" y="6432"/>
                    </a:cubicBezTo>
                    <a:cubicBezTo>
                      <a:pt x="2324" y="6287"/>
                      <a:pt x="2480" y="6132"/>
                      <a:pt x="2604" y="5966"/>
                    </a:cubicBezTo>
                    <a:cubicBezTo>
                      <a:pt x="2760" y="5738"/>
                      <a:pt x="2864" y="5499"/>
                      <a:pt x="2885" y="5270"/>
                    </a:cubicBezTo>
                    <a:cubicBezTo>
                      <a:pt x="2895" y="5146"/>
                      <a:pt x="2895" y="5011"/>
                      <a:pt x="2864" y="4887"/>
                    </a:cubicBezTo>
                    <a:cubicBezTo>
                      <a:pt x="2832" y="4783"/>
                      <a:pt x="2802" y="4679"/>
                      <a:pt x="2749" y="4576"/>
                    </a:cubicBezTo>
                    <a:cubicBezTo>
                      <a:pt x="2915" y="4410"/>
                      <a:pt x="3061" y="4212"/>
                      <a:pt x="3164" y="3984"/>
                    </a:cubicBezTo>
                    <a:cubicBezTo>
                      <a:pt x="3268" y="3777"/>
                      <a:pt x="3330" y="3548"/>
                      <a:pt x="3362" y="3299"/>
                    </a:cubicBezTo>
                    <a:cubicBezTo>
                      <a:pt x="3413" y="2843"/>
                      <a:pt x="3330" y="2356"/>
                      <a:pt x="3113" y="1899"/>
                    </a:cubicBezTo>
                    <a:cubicBezTo>
                      <a:pt x="2905" y="1453"/>
                      <a:pt x="2594" y="1080"/>
                      <a:pt x="2210" y="810"/>
                    </a:cubicBezTo>
                    <a:cubicBezTo>
                      <a:pt x="2241" y="738"/>
                      <a:pt x="2262" y="665"/>
                      <a:pt x="2272" y="592"/>
                    </a:cubicBezTo>
                    <a:cubicBezTo>
                      <a:pt x="2283" y="509"/>
                      <a:pt x="2283" y="427"/>
                      <a:pt x="2251" y="353"/>
                    </a:cubicBezTo>
                    <a:cubicBezTo>
                      <a:pt x="2200" y="188"/>
                      <a:pt x="2044" y="95"/>
                      <a:pt x="1961" y="63"/>
                    </a:cubicBezTo>
                    <a:cubicBezTo>
                      <a:pt x="1878" y="32"/>
                      <a:pt x="1785" y="12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4565700" y="3130650"/>
                <a:ext cx="9572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4005" extrusionOk="0">
                    <a:moveTo>
                      <a:pt x="2470" y="0"/>
                    </a:moveTo>
                    <a:cubicBezTo>
                      <a:pt x="2407" y="0"/>
                      <a:pt x="2335" y="11"/>
                      <a:pt x="2294" y="11"/>
                    </a:cubicBezTo>
                    <a:cubicBezTo>
                      <a:pt x="2158" y="42"/>
                      <a:pt x="2003" y="94"/>
                      <a:pt x="1837" y="177"/>
                    </a:cubicBezTo>
                    <a:cubicBezTo>
                      <a:pt x="1733" y="228"/>
                      <a:pt x="1619" y="301"/>
                      <a:pt x="1515" y="374"/>
                    </a:cubicBezTo>
                    <a:cubicBezTo>
                      <a:pt x="1402" y="457"/>
                      <a:pt x="1298" y="540"/>
                      <a:pt x="1204" y="633"/>
                    </a:cubicBezTo>
                    <a:cubicBezTo>
                      <a:pt x="1121" y="726"/>
                      <a:pt x="1038" y="830"/>
                      <a:pt x="976" y="934"/>
                    </a:cubicBezTo>
                    <a:cubicBezTo>
                      <a:pt x="955" y="913"/>
                      <a:pt x="934" y="903"/>
                      <a:pt x="914" y="903"/>
                    </a:cubicBezTo>
                    <a:cubicBezTo>
                      <a:pt x="893" y="903"/>
                      <a:pt x="862" y="913"/>
                      <a:pt x="851" y="934"/>
                    </a:cubicBezTo>
                    <a:cubicBezTo>
                      <a:pt x="831" y="954"/>
                      <a:pt x="831" y="965"/>
                      <a:pt x="831" y="986"/>
                    </a:cubicBezTo>
                    <a:cubicBezTo>
                      <a:pt x="831" y="1058"/>
                      <a:pt x="841" y="1141"/>
                      <a:pt x="831" y="1214"/>
                    </a:cubicBezTo>
                    <a:cubicBezTo>
                      <a:pt x="831" y="1235"/>
                      <a:pt x="831" y="1245"/>
                      <a:pt x="821" y="1256"/>
                    </a:cubicBezTo>
                    <a:cubicBezTo>
                      <a:pt x="821" y="1276"/>
                      <a:pt x="821" y="1297"/>
                      <a:pt x="831" y="1318"/>
                    </a:cubicBezTo>
                    <a:cubicBezTo>
                      <a:pt x="831" y="1349"/>
                      <a:pt x="821" y="1380"/>
                      <a:pt x="821" y="1411"/>
                    </a:cubicBezTo>
                    <a:cubicBezTo>
                      <a:pt x="789" y="1598"/>
                      <a:pt x="738" y="1784"/>
                      <a:pt x="665" y="1961"/>
                    </a:cubicBezTo>
                    <a:lnTo>
                      <a:pt x="665" y="1950"/>
                    </a:lnTo>
                    <a:cubicBezTo>
                      <a:pt x="592" y="2127"/>
                      <a:pt x="499" y="2282"/>
                      <a:pt x="395" y="2417"/>
                    </a:cubicBezTo>
                    <a:cubicBezTo>
                      <a:pt x="302" y="2531"/>
                      <a:pt x="208" y="2635"/>
                      <a:pt x="94" y="2718"/>
                    </a:cubicBezTo>
                    <a:lnTo>
                      <a:pt x="84" y="2729"/>
                    </a:lnTo>
                    <a:lnTo>
                      <a:pt x="63" y="2739"/>
                    </a:lnTo>
                    <a:cubicBezTo>
                      <a:pt x="42" y="2759"/>
                      <a:pt x="32" y="2770"/>
                      <a:pt x="32" y="2791"/>
                    </a:cubicBezTo>
                    <a:cubicBezTo>
                      <a:pt x="21" y="2791"/>
                      <a:pt x="21" y="2801"/>
                      <a:pt x="12" y="2812"/>
                    </a:cubicBezTo>
                    <a:cubicBezTo>
                      <a:pt x="1" y="2822"/>
                      <a:pt x="1" y="2853"/>
                      <a:pt x="1" y="2874"/>
                    </a:cubicBezTo>
                    <a:cubicBezTo>
                      <a:pt x="42" y="2957"/>
                      <a:pt x="74" y="3040"/>
                      <a:pt x="115" y="3112"/>
                    </a:cubicBezTo>
                    <a:cubicBezTo>
                      <a:pt x="157" y="3174"/>
                      <a:pt x="208" y="3247"/>
                      <a:pt x="270" y="3320"/>
                    </a:cubicBezTo>
                    <a:cubicBezTo>
                      <a:pt x="374" y="3434"/>
                      <a:pt x="499" y="3548"/>
                      <a:pt x="655" y="3651"/>
                    </a:cubicBezTo>
                    <a:cubicBezTo>
                      <a:pt x="934" y="3828"/>
                      <a:pt x="1266" y="3942"/>
                      <a:pt x="1650" y="3983"/>
                    </a:cubicBezTo>
                    <a:cubicBezTo>
                      <a:pt x="1754" y="3994"/>
                      <a:pt x="1858" y="4004"/>
                      <a:pt x="1962" y="4004"/>
                    </a:cubicBezTo>
                    <a:cubicBezTo>
                      <a:pt x="2034" y="4004"/>
                      <a:pt x="2107" y="4004"/>
                      <a:pt x="2190" y="3994"/>
                    </a:cubicBezTo>
                    <a:cubicBezTo>
                      <a:pt x="2366" y="3983"/>
                      <a:pt x="2543" y="3953"/>
                      <a:pt x="2709" y="3900"/>
                    </a:cubicBezTo>
                    <a:cubicBezTo>
                      <a:pt x="2947" y="3828"/>
                      <a:pt x="3289" y="3672"/>
                      <a:pt x="3528" y="3372"/>
                    </a:cubicBezTo>
                    <a:cubicBezTo>
                      <a:pt x="3621" y="3257"/>
                      <a:pt x="3694" y="3133"/>
                      <a:pt x="3746" y="2988"/>
                    </a:cubicBezTo>
                    <a:cubicBezTo>
                      <a:pt x="3797" y="2853"/>
                      <a:pt x="3829" y="2687"/>
                      <a:pt x="3829" y="2521"/>
                    </a:cubicBezTo>
                    <a:cubicBezTo>
                      <a:pt x="3829" y="2490"/>
                      <a:pt x="3808" y="2459"/>
                      <a:pt x="3787" y="2448"/>
                    </a:cubicBezTo>
                    <a:cubicBezTo>
                      <a:pt x="3777" y="2427"/>
                      <a:pt x="3767" y="2407"/>
                      <a:pt x="3746" y="2397"/>
                    </a:cubicBezTo>
                    <a:cubicBezTo>
                      <a:pt x="3694" y="2376"/>
                      <a:pt x="3642" y="2335"/>
                      <a:pt x="3590" y="2303"/>
                    </a:cubicBezTo>
                    <a:cubicBezTo>
                      <a:pt x="3518" y="2241"/>
                      <a:pt x="3455" y="2179"/>
                      <a:pt x="3393" y="2106"/>
                    </a:cubicBezTo>
                    <a:cubicBezTo>
                      <a:pt x="3320" y="2003"/>
                      <a:pt x="3258" y="1899"/>
                      <a:pt x="3216" y="1784"/>
                    </a:cubicBezTo>
                    <a:cubicBezTo>
                      <a:pt x="3144" y="1629"/>
                      <a:pt x="3103" y="1452"/>
                      <a:pt x="3071" y="1256"/>
                    </a:cubicBezTo>
                    <a:cubicBezTo>
                      <a:pt x="3050" y="1100"/>
                      <a:pt x="3050" y="934"/>
                      <a:pt x="3050" y="779"/>
                    </a:cubicBezTo>
                    <a:cubicBezTo>
                      <a:pt x="3050" y="737"/>
                      <a:pt x="3061" y="696"/>
                      <a:pt x="3061" y="643"/>
                    </a:cubicBezTo>
                    <a:cubicBezTo>
                      <a:pt x="3061" y="560"/>
                      <a:pt x="3071" y="467"/>
                      <a:pt x="3082" y="384"/>
                    </a:cubicBezTo>
                    <a:cubicBezTo>
                      <a:pt x="3082" y="353"/>
                      <a:pt x="3082" y="332"/>
                      <a:pt x="3071" y="311"/>
                    </a:cubicBezTo>
                    <a:cubicBezTo>
                      <a:pt x="3061" y="291"/>
                      <a:pt x="3040" y="281"/>
                      <a:pt x="3020" y="270"/>
                    </a:cubicBezTo>
                    <a:lnTo>
                      <a:pt x="2978" y="270"/>
                    </a:lnTo>
                    <a:cubicBezTo>
                      <a:pt x="2947" y="228"/>
                      <a:pt x="2916" y="177"/>
                      <a:pt x="2874" y="145"/>
                    </a:cubicBezTo>
                    <a:cubicBezTo>
                      <a:pt x="2833" y="104"/>
                      <a:pt x="2781" y="62"/>
                      <a:pt x="2709" y="32"/>
                    </a:cubicBezTo>
                    <a:cubicBezTo>
                      <a:pt x="2656" y="11"/>
                      <a:pt x="2594" y="0"/>
                      <a:pt x="2511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4584650" y="3130400"/>
                <a:ext cx="583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774" extrusionOk="0">
                    <a:moveTo>
                      <a:pt x="1712" y="0"/>
                    </a:moveTo>
                    <a:cubicBezTo>
                      <a:pt x="1660" y="0"/>
                      <a:pt x="1608" y="10"/>
                      <a:pt x="1536" y="21"/>
                    </a:cubicBezTo>
                    <a:cubicBezTo>
                      <a:pt x="1400" y="42"/>
                      <a:pt x="1245" y="93"/>
                      <a:pt x="1079" y="187"/>
                    </a:cubicBezTo>
                    <a:cubicBezTo>
                      <a:pt x="965" y="238"/>
                      <a:pt x="861" y="301"/>
                      <a:pt x="757" y="384"/>
                    </a:cubicBezTo>
                    <a:cubicBezTo>
                      <a:pt x="644" y="467"/>
                      <a:pt x="540" y="550"/>
                      <a:pt x="446" y="643"/>
                    </a:cubicBezTo>
                    <a:cubicBezTo>
                      <a:pt x="363" y="736"/>
                      <a:pt x="280" y="840"/>
                      <a:pt x="218" y="944"/>
                    </a:cubicBezTo>
                    <a:cubicBezTo>
                      <a:pt x="197" y="923"/>
                      <a:pt x="176" y="913"/>
                      <a:pt x="156" y="913"/>
                    </a:cubicBezTo>
                    <a:cubicBezTo>
                      <a:pt x="135" y="913"/>
                      <a:pt x="104" y="923"/>
                      <a:pt x="93" y="944"/>
                    </a:cubicBezTo>
                    <a:cubicBezTo>
                      <a:pt x="73" y="955"/>
                      <a:pt x="63" y="975"/>
                      <a:pt x="73" y="996"/>
                    </a:cubicBezTo>
                    <a:lnTo>
                      <a:pt x="73" y="1224"/>
                    </a:lnTo>
                    <a:lnTo>
                      <a:pt x="63" y="1266"/>
                    </a:lnTo>
                    <a:cubicBezTo>
                      <a:pt x="63" y="1286"/>
                      <a:pt x="63" y="1307"/>
                      <a:pt x="73" y="1328"/>
                    </a:cubicBezTo>
                    <a:cubicBezTo>
                      <a:pt x="63" y="1359"/>
                      <a:pt x="63" y="1390"/>
                      <a:pt x="63" y="1421"/>
                    </a:cubicBezTo>
                    <a:cubicBezTo>
                      <a:pt x="42" y="1515"/>
                      <a:pt x="31" y="1598"/>
                      <a:pt x="0" y="1681"/>
                    </a:cubicBezTo>
                    <a:cubicBezTo>
                      <a:pt x="228" y="1743"/>
                      <a:pt x="466" y="1773"/>
                      <a:pt x="705" y="1774"/>
                    </a:cubicBezTo>
                    <a:lnTo>
                      <a:pt x="705" y="1774"/>
                    </a:lnTo>
                    <a:cubicBezTo>
                      <a:pt x="816" y="1774"/>
                      <a:pt x="937" y="1773"/>
                      <a:pt x="1048" y="1764"/>
                    </a:cubicBezTo>
                    <a:cubicBezTo>
                      <a:pt x="1162" y="1743"/>
                      <a:pt x="1266" y="1732"/>
                      <a:pt x="1380" y="1701"/>
                    </a:cubicBezTo>
                    <a:cubicBezTo>
                      <a:pt x="1463" y="1681"/>
                      <a:pt x="1546" y="1660"/>
                      <a:pt x="1629" y="1628"/>
                    </a:cubicBezTo>
                    <a:cubicBezTo>
                      <a:pt x="1702" y="1598"/>
                      <a:pt x="1785" y="1556"/>
                      <a:pt x="1857" y="1515"/>
                    </a:cubicBezTo>
                    <a:cubicBezTo>
                      <a:pt x="1919" y="1483"/>
                      <a:pt x="1981" y="1442"/>
                      <a:pt x="2033" y="1400"/>
                    </a:cubicBezTo>
                    <a:cubicBezTo>
                      <a:pt x="2096" y="1359"/>
                      <a:pt x="2147" y="1317"/>
                      <a:pt x="2199" y="1266"/>
                    </a:cubicBezTo>
                    <a:cubicBezTo>
                      <a:pt x="2241" y="1234"/>
                      <a:pt x="2272" y="1193"/>
                      <a:pt x="2303" y="1151"/>
                    </a:cubicBezTo>
                    <a:cubicBezTo>
                      <a:pt x="2292" y="1038"/>
                      <a:pt x="2292" y="913"/>
                      <a:pt x="2292" y="789"/>
                    </a:cubicBezTo>
                    <a:cubicBezTo>
                      <a:pt x="2303" y="747"/>
                      <a:pt x="2303" y="706"/>
                      <a:pt x="2303" y="653"/>
                    </a:cubicBezTo>
                    <a:cubicBezTo>
                      <a:pt x="2303" y="570"/>
                      <a:pt x="2313" y="487"/>
                      <a:pt x="2324" y="394"/>
                    </a:cubicBezTo>
                    <a:cubicBezTo>
                      <a:pt x="2334" y="363"/>
                      <a:pt x="2334" y="342"/>
                      <a:pt x="2313" y="321"/>
                    </a:cubicBezTo>
                    <a:cubicBezTo>
                      <a:pt x="2303" y="301"/>
                      <a:pt x="2292" y="291"/>
                      <a:pt x="2262" y="280"/>
                    </a:cubicBezTo>
                    <a:lnTo>
                      <a:pt x="2220" y="280"/>
                    </a:lnTo>
                    <a:cubicBezTo>
                      <a:pt x="2189" y="238"/>
                      <a:pt x="2158" y="187"/>
                      <a:pt x="2116" y="155"/>
                    </a:cubicBezTo>
                    <a:cubicBezTo>
                      <a:pt x="2075" y="104"/>
                      <a:pt x="2023" y="72"/>
                      <a:pt x="1951" y="42"/>
                    </a:cubicBezTo>
                    <a:cubicBezTo>
                      <a:pt x="1898" y="21"/>
                      <a:pt x="1836" y="10"/>
                      <a:pt x="1753" y="0"/>
                    </a:cubicBezTo>
                    <a:close/>
                    <a:moveTo>
                      <a:pt x="705" y="1774"/>
                    </a:moveTo>
                    <a:cubicBezTo>
                      <a:pt x="701" y="1774"/>
                      <a:pt x="698" y="1774"/>
                      <a:pt x="695" y="1774"/>
                    </a:cubicBezTo>
                    <a:lnTo>
                      <a:pt x="706" y="1774"/>
                    </a:lnTo>
                    <a:cubicBezTo>
                      <a:pt x="705" y="1774"/>
                      <a:pt x="705" y="1774"/>
                      <a:pt x="705" y="1774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4474425" y="3055700"/>
                <a:ext cx="428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08" extrusionOk="0">
                    <a:moveTo>
                      <a:pt x="737" y="1"/>
                    </a:moveTo>
                    <a:cubicBezTo>
                      <a:pt x="551" y="22"/>
                      <a:pt x="374" y="125"/>
                      <a:pt x="239" y="291"/>
                    </a:cubicBezTo>
                    <a:cubicBezTo>
                      <a:pt x="94" y="457"/>
                      <a:pt x="11" y="685"/>
                      <a:pt x="0" y="944"/>
                    </a:cubicBezTo>
                    <a:cubicBezTo>
                      <a:pt x="0" y="1048"/>
                      <a:pt x="11" y="1173"/>
                      <a:pt x="53" y="1308"/>
                    </a:cubicBezTo>
                    <a:cubicBezTo>
                      <a:pt x="83" y="1421"/>
                      <a:pt x="125" y="1546"/>
                      <a:pt x="198" y="1660"/>
                    </a:cubicBezTo>
                    <a:cubicBezTo>
                      <a:pt x="322" y="1889"/>
                      <a:pt x="498" y="2075"/>
                      <a:pt x="717" y="2221"/>
                    </a:cubicBezTo>
                    <a:cubicBezTo>
                      <a:pt x="820" y="2293"/>
                      <a:pt x="955" y="2345"/>
                      <a:pt x="1079" y="2376"/>
                    </a:cubicBezTo>
                    <a:cubicBezTo>
                      <a:pt x="1141" y="2397"/>
                      <a:pt x="1214" y="2397"/>
                      <a:pt x="1287" y="2407"/>
                    </a:cubicBezTo>
                    <a:lnTo>
                      <a:pt x="1318" y="2407"/>
                    </a:lnTo>
                    <a:cubicBezTo>
                      <a:pt x="1380" y="2407"/>
                      <a:pt x="1432" y="2397"/>
                      <a:pt x="1505" y="2387"/>
                    </a:cubicBezTo>
                    <a:cubicBezTo>
                      <a:pt x="1526" y="2387"/>
                      <a:pt x="1546" y="2366"/>
                      <a:pt x="1556" y="2345"/>
                    </a:cubicBezTo>
                    <a:cubicBezTo>
                      <a:pt x="1567" y="2334"/>
                      <a:pt x="1567" y="2304"/>
                      <a:pt x="1567" y="2283"/>
                    </a:cubicBezTo>
                    <a:cubicBezTo>
                      <a:pt x="1556" y="2262"/>
                      <a:pt x="1546" y="2251"/>
                      <a:pt x="1526" y="2241"/>
                    </a:cubicBezTo>
                    <a:cubicBezTo>
                      <a:pt x="1619" y="2075"/>
                      <a:pt x="1671" y="1868"/>
                      <a:pt x="1692" y="1608"/>
                    </a:cubicBezTo>
                    <a:cubicBezTo>
                      <a:pt x="1712" y="1349"/>
                      <a:pt x="1681" y="1080"/>
                      <a:pt x="1619" y="820"/>
                    </a:cubicBezTo>
                    <a:cubicBezTo>
                      <a:pt x="1556" y="550"/>
                      <a:pt x="1443" y="343"/>
                      <a:pt x="1287" y="197"/>
                    </a:cubicBezTo>
                    <a:cubicBezTo>
                      <a:pt x="1152" y="73"/>
                      <a:pt x="975" y="1"/>
                      <a:pt x="81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4482200" y="3065800"/>
                <a:ext cx="213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52" extrusionOk="0">
                    <a:moveTo>
                      <a:pt x="644" y="416"/>
                    </a:moveTo>
                    <a:cubicBezTo>
                      <a:pt x="644" y="425"/>
                      <a:pt x="644" y="426"/>
                      <a:pt x="651" y="427"/>
                    </a:cubicBezTo>
                    <a:lnTo>
                      <a:pt x="651" y="427"/>
                    </a:lnTo>
                    <a:lnTo>
                      <a:pt x="644" y="416"/>
                    </a:lnTo>
                    <a:close/>
                    <a:moveTo>
                      <a:pt x="157" y="1"/>
                    </a:moveTo>
                    <a:cubicBezTo>
                      <a:pt x="115" y="1"/>
                      <a:pt x="74" y="1"/>
                      <a:pt x="32" y="12"/>
                    </a:cubicBezTo>
                    <a:cubicBezTo>
                      <a:pt x="11" y="12"/>
                      <a:pt x="1" y="42"/>
                      <a:pt x="1" y="63"/>
                    </a:cubicBezTo>
                    <a:cubicBezTo>
                      <a:pt x="1" y="84"/>
                      <a:pt x="11" y="95"/>
                      <a:pt x="21" y="95"/>
                    </a:cubicBezTo>
                    <a:cubicBezTo>
                      <a:pt x="32" y="105"/>
                      <a:pt x="42" y="105"/>
                      <a:pt x="63" y="105"/>
                    </a:cubicBezTo>
                    <a:lnTo>
                      <a:pt x="74" y="95"/>
                    </a:lnTo>
                    <a:lnTo>
                      <a:pt x="177" y="95"/>
                    </a:lnTo>
                    <a:cubicBezTo>
                      <a:pt x="219" y="105"/>
                      <a:pt x="260" y="115"/>
                      <a:pt x="302" y="136"/>
                    </a:cubicBezTo>
                    <a:cubicBezTo>
                      <a:pt x="353" y="157"/>
                      <a:pt x="395" y="188"/>
                      <a:pt x="436" y="219"/>
                    </a:cubicBezTo>
                    <a:cubicBezTo>
                      <a:pt x="519" y="271"/>
                      <a:pt x="581" y="344"/>
                      <a:pt x="644" y="416"/>
                    </a:cubicBezTo>
                    <a:lnTo>
                      <a:pt x="644" y="416"/>
                    </a:lnTo>
                    <a:lnTo>
                      <a:pt x="644" y="416"/>
                    </a:lnTo>
                    <a:lnTo>
                      <a:pt x="655" y="427"/>
                    </a:lnTo>
                    <a:cubicBezTo>
                      <a:pt x="653" y="427"/>
                      <a:pt x="652" y="427"/>
                      <a:pt x="651" y="427"/>
                    </a:cubicBezTo>
                    <a:lnTo>
                      <a:pt x="651" y="427"/>
                    </a:lnTo>
                    <a:lnTo>
                      <a:pt x="706" y="510"/>
                    </a:lnTo>
                    <a:cubicBezTo>
                      <a:pt x="717" y="530"/>
                      <a:pt x="738" y="540"/>
                      <a:pt x="747" y="551"/>
                    </a:cubicBezTo>
                    <a:cubicBezTo>
                      <a:pt x="768" y="551"/>
                      <a:pt x="789" y="551"/>
                      <a:pt x="810" y="540"/>
                    </a:cubicBezTo>
                    <a:cubicBezTo>
                      <a:pt x="830" y="530"/>
                      <a:pt x="841" y="510"/>
                      <a:pt x="841" y="499"/>
                    </a:cubicBezTo>
                    <a:cubicBezTo>
                      <a:pt x="851" y="478"/>
                      <a:pt x="841" y="457"/>
                      <a:pt x="841" y="437"/>
                    </a:cubicBezTo>
                    <a:cubicBezTo>
                      <a:pt x="768" y="291"/>
                      <a:pt x="644" y="167"/>
                      <a:pt x="509" y="95"/>
                    </a:cubicBezTo>
                    <a:cubicBezTo>
                      <a:pt x="436" y="53"/>
                      <a:pt x="353" y="22"/>
                      <a:pt x="270" y="12"/>
                    </a:cubicBezTo>
                    <a:cubicBezTo>
                      <a:pt x="240" y="1"/>
                      <a:pt x="198" y="1"/>
                      <a:pt x="157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4492850" y="2961300"/>
                <a:ext cx="2194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155" extrusionOk="0">
                    <a:moveTo>
                      <a:pt x="4004" y="1"/>
                    </a:moveTo>
                    <a:cubicBezTo>
                      <a:pt x="3641" y="1"/>
                      <a:pt x="3257" y="32"/>
                      <a:pt x="2894" y="63"/>
                    </a:cubicBezTo>
                    <a:cubicBezTo>
                      <a:pt x="2666" y="84"/>
                      <a:pt x="2438" y="105"/>
                      <a:pt x="2209" y="115"/>
                    </a:cubicBezTo>
                    <a:cubicBezTo>
                      <a:pt x="2054" y="125"/>
                      <a:pt x="1909" y="125"/>
                      <a:pt x="1774" y="125"/>
                    </a:cubicBezTo>
                    <a:cubicBezTo>
                      <a:pt x="1691" y="125"/>
                      <a:pt x="1598" y="125"/>
                      <a:pt x="1504" y="115"/>
                    </a:cubicBezTo>
                    <a:cubicBezTo>
                      <a:pt x="1483" y="94"/>
                      <a:pt x="1462" y="94"/>
                      <a:pt x="1442" y="94"/>
                    </a:cubicBezTo>
                    <a:cubicBezTo>
                      <a:pt x="1421" y="94"/>
                      <a:pt x="1400" y="94"/>
                      <a:pt x="1380" y="115"/>
                    </a:cubicBezTo>
                    <a:cubicBezTo>
                      <a:pt x="1048" y="499"/>
                      <a:pt x="768" y="944"/>
                      <a:pt x="550" y="1442"/>
                    </a:cubicBezTo>
                    <a:cubicBezTo>
                      <a:pt x="332" y="1930"/>
                      <a:pt x="176" y="2449"/>
                      <a:pt x="93" y="2988"/>
                    </a:cubicBezTo>
                    <a:cubicBezTo>
                      <a:pt x="10" y="3538"/>
                      <a:pt x="0" y="4088"/>
                      <a:pt x="63" y="4607"/>
                    </a:cubicBezTo>
                    <a:cubicBezTo>
                      <a:pt x="104" y="4876"/>
                      <a:pt x="155" y="5146"/>
                      <a:pt x="229" y="5395"/>
                    </a:cubicBezTo>
                    <a:cubicBezTo>
                      <a:pt x="301" y="5654"/>
                      <a:pt x="394" y="5903"/>
                      <a:pt x="519" y="6142"/>
                    </a:cubicBezTo>
                    <a:cubicBezTo>
                      <a:pt x="757" y="6640"/>
                      <a:pt x="1100" y="7075"/>
                      <a:pt x="1494" y="7397"/>
                    </a:cubicBezTo>
                    <a:cubicBezTo>
                      <a:pt x="1681" y="7553"/>
                      <a:pt x="1898" y="7687"/>
                      <a:pt x="2126" y="7802"/>
                    </a:cubicBezTo>
                    <a:cubicBezTo>
                      <a:pt x="2345" y="7905"/>
                      <a:pt x="2583" y="7988"/>
                      <a:pt x="2822" y="8040"/>
                    </a:cubicBezTo>
                    <a:cubicBezTo>
                      <a:pt x="3122" y="8113"/>
                      <a:pt x="3433" y="8154"/>
                      <a:pt x="3745" y="8154"/>
                    </a:cubicBezTo>
                    <a:cubicBezTo>
                      <a:pt x="3942" y="8154"/>
                      <a:pt x="4129" y="8143"/>
                      <a:pt x="4325" y="8113"/>
                    </a:cubicBezTo>
                    <a:cubicBezTo>
                      <a:pt x="4585" y="8081"/>
                      <a:pt x="4844" y="8030"/>
                      <a:pt x="5093" y="7957"/>
                    </a:cubicBezTo>
                    <a:cubicBezTo>
                      <a:pt x="5384" y="7874"/>
                      <a:pt x="5623" y="7781"/>
                      <a:pt x="5840" y="7666"/>
                    </a:cubicBezTo>
                    <a:cubicBezTo>
                      <a:pt x="6286" y="7438"/>
                      <a:pt x="6670" y="7096"/>
                      <a:pt x="6950" y="6681"/>
                    </a:cubicBezTo>
                    <a:cubicBezTo>
                      <a:pt x="7085" y="6474"/>
                      <a:pt x="7199" y="6246"/>
                      <a:pt x="7271" y="6007"/>
                    </a:cubicBezTo>
                    <a:cubicBezTo>
                      <a:pt x="7344" y="5799"/>
                      <a:pt x="7386" y="5582"/>
                      <a:pt x="7396" y="5353"/>
                    </a:cubicBezTo>
                    <a:cubicBezTo>
                      <a:pt x="7469" y="5374"/>
                      <a:pt x="7531" y="5374"/>
                      <a:pt x="7603" y="5374"/>
                    </a:cubicBezTo>
                    <a:cubicBezTo>
                      <a:pt x="7666" y="5374"/>
                      <a:pt x="7728" y="5374"/>
                      <a:pt x="7790" y="5363"/>
                    </a:cubicBezTo>
                    <a:cubicBezTo>
                      <a:pt x="7935" y="5333"/>
                      <a:pt x="8071" y="5270"/>
                      <a:pt x="8195" y="5177"/>
                    </a:cubicBezTo>
                    <a:cubicBezTo>
                      <a:pt x="8319" y="5094"/>
                      <a:pt x="8412" y="4980"/>
                      <a:pt x="8506" y="4856"/>
                    </a:cubicBezTo>
                    <a:cubicBezTo>
                      <a:pt x="8548" y="4793"/>
                      <a:pt x="8589" y="4720"/>
                      <a:pt x="8620" y="4648"/>
                    </a:cubicBezTo>
                    <a:cubicBezTo>
                      <a:pt x="8651" y="4596"/>
                      <a:pt x="8672" y="4524"/>
                      <a:pt x="8703" y="4430"/>
                    </a:cubicBezTo>
                    <a:cubicBezTo>
                      <a:pt x="8744" y="4295"/>
                      <a:pt x="8776" y="4150"/>
                      <a:pt x="8776" y="3994"/>
                    </a:cubicBezTo>
                    <a:cubicBezTo>
                      <a:pt x="8776" y="3849"/>
                      <a:pt x="8744" y="3715"/>
                      <a:pt x="8693" y="3590"/>
                    </a:cubicBezTo>
                    <a:cubicBezTo>
                      <a:pt x="8641" y="3455"/>
                      <a:pt x="8558" y="3341"/>
                      <a:pt x="8454" y="3247"/>
                    </a:cubicBezTo>
                    <a:cubicBezTo>
                      <a:pt x="8350" y="3154"/>
                      <a:pt x="8205" y="3092"/>
                      <a:pt x="8050" y="3061"/>
                    </a:cubicBezTo>
                    <a:cubicBezTo>
                      <a:pt x="7977" y="3051"/>
                      <a:pt x="7894" y="3040"/>
                      <a:pt x="7811" y="3040"/>
                    </a:cubicBezTo>
                    <a:lnTo>
                      <a:pt x="7739" y="3040"/>
                    </a:lnTo>
                    <a:lnTo>
                      <a:pt x="7490" y="3071"/>
                    </a:lnTo>
                    <a:cubicBezTo>
                      <a:pt x="7448" y="3081"/>
                      <a:pt x="7396" y="3092"/>
                      <a:pt x="7354" y="3113"/>
                    </a:cubicBezTo>
                    <a:cubicBezTo>
                      <a:pt x="7365" y="2864"/>
                      <a:pt x="7354" y="2615"/>
                      <a:pt x="7303" y="2376"/>
                    </a:cubicBezTo>
                    <a:cubicBezTo>
                      <a:pt x="7251" y="2106"/>
                      <a:pt x="7168" y="1837"/>
                      <a:pt x="7043" y="1588"/>
                    </a:cubicBezTo>
                    <a:cubicBezTo>
                      <a:pt x="6919" y="1339"/>
                      <a:pt x="6753" y="1121"/>
                      <a:pt x="6556" y="914"/>
                    </a:cubicBezTo>
                    <a:cubicBezTo>
                      <a:pt x="6359" y="716"/>
                      <a:pt x="6100" y="540"/>
                      <a:pt x="5809" y="384"/>
                    </a:cubicBezTo>
                    <a:cubicBezTo>
                      <a:pt x="5540" y="250"/>
                      <a:pt x="5249" y="146"/>
                      <a:pt x="4938" y="84"/>
                    </a:cubicBezTo>
                    <a:cubicBezTo>
                      <a:pt x="4668" y="32"/>
                      <a:pt x="4367" y="1"/>
                      <a:pt x="403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4509700" y="2961300"/>
                <a:ext cx="16730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632" extrusionOk="0">
                    <a:moveTo>
                      <a:pt x="6535" y="3507"/>
                    </a:moveTo>
                    <a:cubicBezTo>
                      <a:pt x="6533" y="3510"/>
                      <a:pt x="6531" y="3513"/>
                      <a:pt x="6529" y="3516"/>
                    </a:cubicBezTo>
                    <a:lnTo>
                      <a:pt x="6529" y="3516"/>
                    </a:lnTo>
                    <a:cubicBezTo>
                      <a:pt x="6532" y="3515"/>
                      <a:pt x="6535" y="3513"/>
                      <a:pt x="6535" y="3507"/>
                    </a:cubicBezTo>
                    <a:close/>
                    <a:moveTo>
                      <a:pt x="3330" y="1"/>
                    </a:moveTo>
                    <a:cubicBezTo>
                      <a:pt x="2967" y="1"/>
                      <a:pt x="2604" y="32"/>
                      <a:pt x="2252" y="63"/>
                    </a:cubicBezTo>
                    <a:lnTo>
                      <a:pt x="2220" y="63"/>
                    </a:lnTo>
                    <a:cubicBezTo>
                      <a:pt x="2023" y="84"/>
                      <a:pt x="1774" y="105"/>
                      <a:pt x="1535" y="115"/>
                    </a:cubicBezTo>
                    <a:cubicBezTo>
                      <a:pt x="1380" y="115"/>
                      <a:pt x="1245" y="125"/>
                      <a:pt x="1100" y="125"/>
                    </a:cubicBezTo>
                    <a:cubicBezTo>
                      <a:pt x="1017" y="125"/>
                      <a:pt x="924" y="125"/>
                      <a:pt x="830" y="115"/>
                    </a:cubicBezTo>
                    <a:cubicBezTo>
                      <a:pt x="820" y="94"/>
                      <a:pt x="788" y="84"/>
                      <a:pt x="768" y="84"/>
                    </a:cubicBezTo>
                    <a:cubicBezTo>
                      <a:pt x="747" y="84"/>
                      <a:pt x="726" y="94"/>
                      <a:pt x="706" y="115"/>
                    </a:cubicBezTo>
                    <a:cubicBezTo>
                      <a:pt x="436" y="426"/>
                      <a:pt x="198" y="779"/>
                      <a:pt x="0" y="1163"/>
                    </a:cubicBezTo>
                    <a:cubicBezTo>
                      <a:pt x="115" y="1080"/>
                      <a:pt x="228" y="1007"/>
                      <a:pt x="353" y="944"/>
                    </a:cubicBezTo>
                    <a:cubicBezTo>
                      <a:pt x="415" y="914"/>
                      <a:pt x="477" y="882"/>
                      <a:pt x="550" y="852"/>
                    </a:cubicBezTo>
                    <a:cubicBezTo>
                      <a:pt x="602" y="831"/>
                      <a:pt x="664" y="810"/>
                      <a:pt x="716" y="789"/>
                    </a:cubicBezTo>
                    <a:lnTo>
                      <a:pt x="726" y="789"/>
                    </a:lnTo>
                    <a:lnTo>
                      <a:pt x="737" y="799"/>
                    </a:lnTo>
                    <a:cubicBezTo>
                      <a:pt x="747" y="799"/>
                      <a:pt x="747" y="810"/>
                      <a:pt x="747" y="820"/>
                    </a:cubicBezTo>
                    <a:cubicBezTo>
                      <a:pt x="768" y="841"/>
                      <a:pt x="799" y="872"/>
                      <a:pt x="820" y="903"/>
                    </a:cubicBezTo>
                    <a:cubicBezTo>
                      <a:pt x="892" y="997"/>
                      <a:pt x="975" y="1080"/>
                      <a:pt x="1058" y="1152"/>
                    </a:cubicBezTo>
                    <a:cubicBezTo>
                      <a:pt x="1152" y="1235"/>
                      <a:pt x="1235" y="1308"/>
                      <a:pt x="1339" y="1370"/>
                    </a:cubicBezTo>
                    <a:cubicBezTo>
                      <a:pt x="1608" y="1567"/>
                      <a:pt x="1909" y="1712"/>
                      <a:pt x="2231" y="1827"/>
                    </a:cubicBezTo>
                    <a:cubicBezTo>
                      <a:pt x="2656" y="1982"/>
                      <a:pt x="3112" y="2076"/>
                      <a:pt x="3568" y="2117"/>
                    </a:cubicBezTo>
                    <a:lnTo>
                      <a:pt x="3559" y="2117"/>
                    </a:lnTo>
                    <a:cubicBezTo>
                      <a:pt x="3707" y="2127"/>
                      <a:pt x="3856" y="2133"/>
                      <a:pt x="4004" y="2133"/>
                    </a:cubicBezTo>
                    <a:cubicBezTo>
                      <a:pt x="4301" y="2133"/>
                      <a:pt x="4596" y="2110"/>
                      <a:pt x="4886" y="2055"/>
                    </a:cubicBezTo>
                    <a:lnTo>
                      <a:pt x="4875" y="2055"/>
                    </a:lnTo>
                    <a:cubicBezTo>
                      <a:pt x="5062" y="2013"/>
                      <a:pt x="5249" y="1972"/>
                      <a:pt x="5436" y="1899"/>
                    </a:cubicBezTo>
                    <a:lnTo>
                      <a:pt x="5456" y="1899"/>
                    </a:lnTo>
                    <a:cubicBezTo>
                      <a:pt x="5467" y="1899"/>
                      <a:pt x="5477" y="1920"/>
                      <a:pt x="5477" y="1930"/>
                    </a:cubicBezTo>
                    <a:cubicBezTo>
                      <a:pt x="5477" y="2086"/>
                      <a:pt x="5488" y="2242"/>
                      <a:pt x="5509" y="2397"/>
                    </a:cubicBezTo>
                    <a:lnTo>
                      <a:pt x="5509" y="2387"/>
                    </a:lnTo>
                    <a:cubicBezTo>
                      <a:pt x="5539" y="2604"/>
                      <a:pt x="5592" y="2812"/>
                      <a:pt x="5675" y="3009"/>
                    </a:cubicBezTo>
                    <a:lnTo>
                      <a:pt x="5685" y="3009"/>
                    </a:lnTo>
                    <a:cubicBezTo>
                      <a:pt x="5737" y="3134"/>
                      <a:pt x="5799" y="3237"/>
                      <a:pt x="5871" y="3341"/>
                    </a:cubicBezTo>
                    <a:cubicBezTo>
                      <a:pt x="5903" y="3372"/>
                      <a:pt x="5934" y="3403"/>
                      <a:pt x="5954" y="3434"/>
                    </a:cubicBezTo>
                    <a:cubicBezTo>
                      <a:pt x="5986" y="3466"/>
                      <a:pt x="6017" y="3486"/>
                      <a:pt x="6048" y="3517"/>
                    </a:cubicBezTo>
                    <a:lnTo>
                      <a:pt x="6058" y="3517"/>
                    </a:lnTo>
                    <a:cubicBezTo>
                      <a:pt x="6110" y="3549"/>
                      <a:pt x="6162" y="3579"/>
                      <a:pt x="6224" y="3611"/>
                    </a:cubicBezTo>
                    <a:lnTo>
                      <a:pt x="6214" y="3600"/>
                    </a:lnTo>
                    <a:lnTo>
                      <a:pt x="6307" y="3632"/>
                    </a:lnTo>
                    <a:cubicBezTo>
                      <a:pt x="6328" y="3632"/>
                      <a:pt x="6348" y="3632"/>
                      <a:pt x="6369" y="3621"/>
                    </a:cubicBezTo>
                    <a:lnTo>
                      <a:pt x="6369" y="3621"/>
                    </a:lnTo>
                    <a:cubicBezTo>
                      <a:pt x="6369" y="3624"/>
                      <a:pt x="6368" y="3626"/>
                      <a:pt x="6367" y="3628"/>
                    </a:cubicBezTo>
                    <a:lnTo>
                      <a:pt x="6367" y="3628"/>
                    </a:lnTo>
                    <a:cubicBezTo>
                      <a:pt x="6385" y="3621"/>
                      <a:pt x="6403" y="3620"/>
                      <a:pt x="6421" y="3611"/>
                    </a:cubicBezTo>
                    <a:cubicBezTo>
                      <a:pt x="6442" y="3600"/>
                      <a:pt x="6452" y="3590"/>
                      <a:pt x="6473" y="3579"/>
                    </a:cubicBezTo>
                    <a:cubicBezTo>
                      <a:pt x="6491" y="3561"/>
                      <a:pt x="6510" y="3542"/>
                      <a:pt x="6529" y="3516"/>
                    </a:cubicBezTo>
                    <a:lnTo>
                      <a:pt x="6529" y="3516"/>
                    </a:lnTo>
                    <a:cubicBezTo>
                      <a:pt x="6527" y="3517"/>
                      <a:pt x="6525" y="3517"/>
                      <a:pt x="6525" y="3517"/>
                    </a:cubicBezTo>
                    <a:cubicBezTo>
                      <a:pt x="6556" y="3476"/>
                      <a:pt x="6587" y="3424"/>
                      <a:pt x="6608" y="3372"/>
                    </a:cubicBezTo>
                    <a:cubicBezTo>
                      <a:pt x="6629" y="3310"/>
                      <a:pt x="6650" y="3237"/>
                      <a:pt x="6660" y="3175"/>
                    </a:cubicBezTo>
                    <a:lnTo>
                      <a:pt x="6691" y="3019"/>
                    </a:lnTo>
                    <a:cubicBezTo>
                      <a:pt x="6691" y="2812"/>
                      <a:pt x="6670" y="2594"/>
                      <a:pt x="6639" y="2376"/>
                    </a:cubicBezTo>
                    <a:cubicBezTo>
                      <a:pt x="6587" y="2106"/>
                      <a:pt x="6494" y="1837"/>
                      <a:pt x="6369" y="1588"/>
                    </a:cubicBezTo>
                    <a:cubicBezTo>
                      <a:pt x="6245" y="1339"/>
                      <a:pt x="6079" y="1110"/>
                      <a:pt x="5882" y="914"/>
                    </a:cubicBezTo>
                    <a:cubicBezTo>
                      <a:pt x="5685" y="716"/>
                      <a:pt x="5436" y="530"/>
                      <a:pt x="5135" y="384"/>
                    </a:cubicBezTo>
                    <a:cubicBezTo>
                      <a:pt x="4866" y="250"/>
                      <a:pt x="4575" y="146"/>
                      <a:pt x="4264" y="84"/>
                    </a:cubicBezTo>
                    <a:cubicBezTo>
                      <a:pt x="3994" y="32"/>
                      <a:pt x="3693" y="1"/>
                      <a:pt x="3361" y="1"/>
                    </a:cubicBezTo>
                    <a:close/>
                    <a:moveTo>
                      <a:pt x="6367" y="3628"/>
                    </a:moveTo>
                    <a:lnTo>
                      <a:pt x="6367" y="3628"/>
                    </a:lnTo>
                    <a:cubicBezTo>
                      <a:pt x="6364" y="3629"/>
                      <a:pt x="6362" y="3630"/>
                      <a:pt x="6359" y="3632"/>
                    </a:cubicBezTo>
                    <a:cubicBezTo>
                      <a:pt x="6359" y="3632"/>
                      <a:pt x="6364" y="3632"/>
                      <a:pt x="6367" y="3628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4583600" y="3064250"/>
                <a:ext cx="1284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037" extrusionOk="0">
                    <a:moveTo>
                      <a:pt x="5135" y="1"/>
                    </a:moveTo>
                    <a:cubicBezTo>
                      <a:pt x="5135" y="6"/>
                      <a:pt x="5134" y="12"/>
                      <a:pt x="5134" y="17"/>
                    </a:cubicBezTo>
                    <a:lnTo>
                      <a:pt x="5134" y="17"/>
                    </a:lnTo>
                    <a:cubicBezTo>
                      <a:pt x="5134" y="15"/>
                      <a:pt x="5135" y="13"/>
                      <a:pt x="5135" y="11"/>
                    </a:cubicBezTo>
                    <a:lnTo>
                      <a:pt x="5135" y="1"/>
                    </a:lnTo>
                    <a:close/>
                    <a:moveTo>
                      <a:pt x="5134" y="17"/>
                    </a:moveTo>
                    <a:lnTo>
                      <a:pt x="5134" y="17"/>
                    </a:lnTo>
                    <a:cubicBezTo>
                      <a:pt x="5103" y="128"/>
                      <a:pt x="5062" y="230"/>
                      <a:pt x="5011" y="323"/>
                    </a:cubicBezTo>
                    <a:cubicBezTo>
                      <a:pt x="4948" y="426"/>
                      <a:pt x="4876" y="509"/>
                      <a:pt x="4803" y="592"/>
                    </a:cubicBezTo>
                    <a:cubicBezTo>
                      <a:pt x="4637" y="758"/>
                      <a:pt x="4430" y="883"/>
                      <a:pt x="4202" y="945"/>
                    </a:cubicBezTo>
                    <a:cubicBezTo>
                      <a:pt x="4088" y="976"/>
                      <a:pt x="3973" y="996"/>
                      <a:pt x="3849" y="1007"/>
                    </a:cubicBezTo>
                    <a:cubicBezTo>
                      <a:pt x="3787" y="1007"/>
                      <a:pt x="3714" y="1007"/>
                      <a:pt x="3652" y="996"/>
                    </a:cubicBezTo>
                    <a:cubicBezTo>
                      <a:pt x="3590" y="987"/>
                      <a:pt x="3538" y="976"/>
                      <a:pt x="3475" y="966"/>
                    </a:cubicBezTo>
                    <a:cubicBezTo>
                      <a:pt x="3465" y="1090"/>
                      <a:pt x="3465" y="1204"/>
                      <a:pt x="3445" y="1318"/>
                    </a:cubicBezTo>
                    <a:cubicBezTo>
                      <a:pt x="3424" y="1474"/>
                      <a:pt x="3392" y="1630"/>
                      <a:pt x="3341" y="1785"/>
                    </a:cubicBezTo>
                    <a:cubicBezTo>
                      <a:pt x="3300" y="1899"/>
                      <a:pt x="3258" y="2013"/>
                      <a:pt x="3206" y="2128"/>
                    </a:cubicBezTo>
                    <a:cubicBezTo>
                      <a:pt x="3102" y="2345"/>
                      <a:pt x="2968" y="2542"/>
                      <a:pt x="2822" y="2729"/>
                    </a:cubicBezTo>
                    <a:cubicBezTo>
                      <a:pt x="2677" y="2905"/>
                      <a:pt x="2500" y="3071"/>
                      <a:pt x="2324" y="3206"/>
                    </a:cubicBezTo>
                    <a:cubicBezTo>
                      <a:pt x="2138" y="3352"/>
                      <a:pt x="1940" y="3476"/>
                      <a:pt x="1723" y="3580"/>
                    </a:cubicBezTo>
                    <a:cubicBezTo>
                      <a:pt x="1297" y="3797"/>
                      <a:pt x="831" y="3942"/>
                      <a:pt x="354" y="4005"/>
                    </a:cubicBezTo>
                    <a:cubicBezTo>
                      <a:pt x="239" y="4015"/>
                      <a:pt x="125" y="4025"/>
                      <a:pt x="1" y="4036"/>
                    </a:cubicBezTo>
                    <a:lnTo>
                      <a:pt x="115" y="4036"/>
                    </a:lnTo>
                    <a:cubicBezTo>
                      <a:pt x="312" y="4036"/>
                      <a:pt x="499" y="4025"/>
                      <a:pt x="695" y="3995"/>
                    </a:cubicBezTo>
                    <a:cubicBezTo>
                      <a:pt x="955" y="3963"/>
                      <a:pt x="1214" y="3912"/>
                      <a:pt x="1463" y="3839"/>
                    </a:cubicBezTo>
                    <a:cubicBezTo>
                      <a:pt x="1744" y="3756"/>
                      <a:pt x="1993" y="3663"/>
                      <a:pt x="2210" y="3548"/>
                    </a:cubicBezTo>
                    <a:cubicBezTo>
                      <a:pt x="2656" y="3320"/>
                      <a:pt x="3040" y="2978"/>
                      <a:pt x="3320" y="2563"/>
                    </a:cubicBezTo>
                    <a:cubicBezTo>
                      <a:pt x="3465" y="2356"/>
                      <a:pt x="3569" y="2128"/>
                      <a:pt x="3652" y="1889"/>
                    </a:cubicBezTo>
                    <a:cubicBezTo>
                      <a:pt x="3714" y="1681"/>
                      <a:pt x="3756" y="1464"/>
                      <a:pt x="3766" y="1235"/>
                    </a:cubicBezTo>
                    <a:cubicBezTo>
                      <a:pt x="3828" y="1256"/>
                      <a:pt x="3901" y="1266"/>
                      <a:pt x="3973" y="1266"/>
                    </a:cubicBezTo>
                    <a:cubicBezTo>
                      <a:pt x="4036" y="1266"/>
                      <a:pt x="4098" y="1256"/>
                      <a:pt x="4160" y="1245"/>
                    </a:cubicBezTo>
                    <a:cubicBezTo>
                      <a:pt x="4305" y="1215"/>
                      <a:pt x="4441" y="1152"/>
                      <a:pt x="4575" y="1059"/>
                    </a:cubicBezTo>
                    <a:cubicBezTo>
                      <a:pt x="4689" y="976"/>
                      <a:pt x="4793" y="872"/>
                      <a:pt x="4876" y="738"/>
                    </a:cubicBezTo>
                    <a:cubicBezTo>
                      <a:pt x="4918" y="675"/>
                      <a:pt x="4959" y="602"/>
                      <a:pt x="4990" y="540"/>
                    </a:cubicBezTo>
                    <a:cubicBezTo>
                      <a:pt x="5021" y="478"/>
                      <a:pt x="5052" y="406"/>
                      <a:pt x="5073" y="323"/>
                    </a:cubicBezTo>
                    <a:cubicBezTo>
                      <a:pt x="5103" y="224"/>
                      <a:pt x="5123" y="125"/>
                      <a:pt x="5134" y="17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4674900" y="304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4660900" y="3049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4660900" y="3049225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4670225" y="3051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4667350" y="3052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4682675" y="3046375"/>
                <a:ext cx="83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78" extrusionOk="0">
                    <a:moveTo>
                      <a:pt x="83" y="0"/>
                    </a:moveTo>
                    <a:cubicBezTo>
                      <a:pt x="73" y="0"/>
                      <a:pt x="52" y="0"/>
                      <a:pt x="52" y="10"/>
                    </a:cubicBezTo>
                    <a:cubicBezTo>
                      <a:pt x="31" y="10"/>
                      <a:pt x="21" y="31"/>
                      <a:pt x="21" y="42"/>
                    </a:cubicBezTo>
                    <a:lnTo>
                      <a:pt x="21" y="73"/>
                    </a:lnTo>
                    <a:cubicBezTo>
                      <a:pt x="21" y="83"/>
                      <a:pt x="31" y="93"/>
                      <a:pt x="31" y="104"/>
                    </a:cubicBezTo>
                    <a:cubicBezTo>
                      <a:pt x="42" y="104"/>
                      <a:pt x="42" y="114"/>
                      <a:pt x="52" y="125"/>
                    </a:cubicBezTo>
                    <a:cubicBezTo>
                      <a:pt x="93" y="176"/>
                      <a:pt x="114" y="229"/>
                      <a:pt x="146" y="291"/>
                    </a:cubicBezTo>
                    <a:cubicBezTo>
                      <a:pt x="176" y="374"/>
                      <a:pt x="197" y="467"/>
                      <a:pt x="218" y="560"/>
                    </a:cubicBezTo>
                    <a:lnTo>
                      <a:pt x="218" y="570"/>
                    </a:lnTo>
                    <a:cubicBezTo>
                      <a:pt x="229" y="685"/>
                      <a:pt x="229" y="809"/>
                      <a:pt x="218" y="934"/>
                    </a:cubicBezTo>
                    <a:lnTo>
                      <a:pt x="218" y="944"/>
                    </a:lnTo>
                    <a:cubicBezTo>
                      <a:pt x="197" y="1068"/>
                      <a:pt x="166" y="1183"/>
                      <a:pt x="114" y="1297"/>
                    </a:cubicBezTo>
                    <a:cubicBezTo>
                      <a:pt x="83" y="1370"/>
                      <a:pt x="52" y="1432"/>
                      <a:pt x="10" y="1494"/>
                    </a:cubicBezTo>
                    <a:cubicBezTo>
                      <a:pt x="0" y="1525"/>
                      <a:pt x="10" y="1556"/>
                      <a:pt x="31" y="1566"/>
                    </a:cubicBezTo>
                    <a:cubicBezTo>
                      <a:pt x="38" y="1574"/>
                      <a:pt x="47" y="1577"/>
                      <a:pt x="56" y="1577"/>
                    </a:cubicBezTo>
                    <a:cubicBezTo>
                      <a:pt x="73" y="1577"/>
                      <a:pt x="91" y="1566"/>
                      <a:pt x="104" y="1546"/>
                    </a:cubicBezTo>
                    <a:cubicBezTo>
                      <a:pt x="249" y="1328"/>
                      <a:pt x="322" y="1058"/>
                      <a:pt x="332" y="789"/>
                    </a:cubicBezTo>
                    <a:cubicBezTo>
                      <a:pt x="332" y="653"/>
                      <a:pt x="322" y="519"/>
                      <a:pt x="291" y="384"/>
                    </a:cubicBezTo>
                    <a:cubicBezTo>
                      <a:pt x="259" y="259"/>
                      <a:pt x="208" y="135"/>
                      <a:pt x="135" y="31"/>
                    </a:cubicBezTo>
                    <a:cubicBezTo>
                      <a:pt x="12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4682675" y="3044550"/>
                <a:ext cx="21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27" extrusionOk="0">
                    <a:moveTo>
                      <a:pt x="270" y="0"/>
                    </a:moveTo>
                    <a:cubicBezTo>
                      <a:pt x="197" y="11"/>
                      <a:pt x="114" y="32"/>
                      <a:pt x="42" y="63"/>
                    </a:cubicBezTo>
                    <a:cubicBezTo>
                      <a:pt x="10" y="73"/>
                      <a:pt x="0" y="115"/>
                      <a:pt x="10" y="146"/>
                    </a:cubicBezTo>
                    <a:cubicBezTo>
                      <a:pt x="10" y="156"/>
                      <a:pt x="31" y="177"/>
                      <a:pt x="42" y="187"/>
                    </a:cubicBezTo>
                    <a:cubicBezTo>
                      <a:pt x="49" y="187"/>
                      <a:pt x="65" y="192"/>
                      <a:pt x="78" y="192"/>
                    </a:cubicBezTo>
                    <a:cubicBezTo>
                      <a:pt x="84" y="192"/>
                      <a:pt x="90" y="191"/>
                      <a:pt x="93" y="187"/>
                    </a:cubicBezTo>
                    <a:cubicBezTo>
                      <a:pt x="135" y="177"/>
                      <a:pt x="166" y="166"/>
                      <a:pt x="208" y="146"/>
                    </a:cubicBezTo>
                    <a:cubicBezTo>
                      <a:pt x="249" y="136"/>
                      <a:pt x="291" y="125"/>
                      <a:pt x="332" y="125"/>
                    </a:cubicBezTo>
                    <a:cubicBezTo>
                      <a:pt x="358" y="120"/>
                      <a:pt x="384" y="117"/>
                      <a:pt x="410" y="117"/>
                    </a:cubicBezTo>
                    <a:cubicBezTo>
                      <a:pt x="436" y="117"/>
                      <a:pt x="462" y="120"/>
                      <a:pt x="488" y="125"/>
                    </a:cubicBezTo>
                    <a:cubicBezTo>
                      <a:pt x="529" y="125"/>
                      <a:pt x="570" y="136"/>
                      <a:pt x="612" y="156"/>
                    </a:cubicBezTo>
                    <a:cubicBezTo>
                      <a:pt x="644" y="166"/>
                      <a:pt x="664" y="187"/>
                      <a:pt x="695" y="198"/>
                    </a:cubicBezTo>
                    <a:lnTo>
                      <a:pt x="768" y="270"/>
                    </a:lnTo>
                    <a:cubicBezTo>
                      <a:pt x="778" y="281"/>
                      <a:pt x="789" y="291"/>
                      <a:pt x="789" y="311"/>
                    </a:cubicBezTo>
                    <a:cubicBezTo>
                      <a:pt x="796" y="319"/>
                      <a:pt x="808" y="326"/>
                      <a:pt x="822" y="326"/>
                    </a:cubicBezTo>
                    <a:cubicBezTo>
                      <a:pt x="828" y="326"/>
                      <a:pt x="834" y="325"/>
                      <a:pt x="840" y="322"/>
                    </a:cubicBezTo>
                    <a:cubicBezTo>
                      <a:pt x="861" y="311"/>
                      <a:pt x="861" y="291"/>
                      <a:pt x="851" y="270"/>
                    </a:cubicBezTo>
                    <a:cubicBezTo>
                      <a:pt x="830" y="239"/>
                      <a:pt x="809" y="219"/>
                      <a:pt x="789" y="187"/>
                    </a:cubicBezTo>
                    <a:cubicBezTo>
                      <a:pt x="768" y="166"/>
                      <a:pt x="736" y="136"/>
                      <a:pt x="706" y="115"/>
                    </a:cubicBezTo>
                    <a:cubicBezTo>
                      <a:pt x="644" y="73"/>
                      <a:pt x="581" y="42"/>
                      <a:pt x="508" y="21"/>
                    </a:cubicBezTo>
                    <a:cubicBezTo>
                      <a:pt x="467" y="11"/>
                      <a:pt x="425" y="0"/>
                      <a:pt x="395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4481175" y="3185625"/>
                <a:ext cx="273625" cy="333500"/>
              </a:xfrm>
              <a:custGeom>
                <a:avLst/>
                <a:gdLst/>
                <a:ahLst/>
                <a:cxnLst/>
                <a:rect l="l" t="t" r="r" b="b"/>
                <a:pathLst>
                  <a:path w="10945" h="13340" extrusionOk="0">
                    <a:moveTo>
                      <a:pt x="6992" y="0"/>
                    </a:moveTo>
                    <a:cubicBezTo>
                      <a:pt x="6971" y="0"/>
                      <a:pt x="6961" y="11"/>
                      <a:pt x="6950" y="11"/>
                    </a:cubicBezTo>
                    <a:cubicBezTo>
                      <a:pt x="6919" y="32"/>
                      <a:pt x="6919" y="42"/>
                      <a:pt x="6909" y="62"/>
                    </a:cubicBezTo>
                    <a:cubicBezTo>
                      <a:pt x="6826" y="249"/>
                      <a:pt x="6743" y="405"/>
                      <a:pt x="6639" y="530"/>
                    </a:cubicBezTo>
                    <a:cubicBezTo>
                      <a:pt x="6567" y="633"/>
                      <a:pt x="6473" y="716"/>
                      <a:pt x="6380" y="799"/>
                    </a:cubicBezTo>
                    <a:cubicBezTo>
                      <a:pt x="6245" y="903"/>
                      <a:pt x="6090" y="986"/>
                      <a:pt x="5913" y="1058"/>
                    </a:cubicBezTo>
                    <a:cubicBezTo>
                      <a:pt x="5705" y="1141"/>
                      <a:pt x="5477" y="1204"/>
                      <a:pt x="5249" y="1235"/>
                    </a:cubicBezTo>
                    <a:lnTo>
                      <a:pt x="5239" y="1245"/>
                    </a:lnTo>
                    <a:lnTo>
                      <a:pt x="5228" y="1245"/>
                    </a:lnTo>
                    <a:cubicBezTo>
                      <a:pt x="5114" y="1256"/>
                      <a:pt x="5011" y="1266"/>
                      <a:pt x="4917" y="1266"/>
                    </a:cubicBezTo>
                    <a:cubicBezTo>
                      <a:pt x="4824" y="1266"/>
                      <a:pt x="4741" y="1256"/>
                      <a:pt x="4647" y="1245"/>
                    </a:cubicBezTo>
                    <a:lnTo>
                      <a:pt x="4637" y="1245"/>
                    </a:lnTo>
                    <a:cubicBezTo>
                      <a:pt x="4502" y="1224"/>
                      <a:pt x="4378" y="1194"/>
                      <a:pt x="4264" y="1141"/>
                    </a:cubicBezTo>
                    <a:cubicBezTo>
                      <a:pt x="4170" y="1100"/>
                      <a:pt x="4087" y="1058"/>
                      <a:pt x="4015" y="1007"/>
                    </a:cubicBezTo>
                    <a:cubicBezTo>
                      <a:pt x="3942" y="945"/>
                      <a:pt x="3890" y="892"/>
                      <a:pt x="3838" y="830"/>
                    </a:cubicBezTo>
                    <a:cubicBezTo>
                      <a:pt x="3787" y="768"/>
                      <a:pt x="3745" y="685"/>
                      <a:pt x="3714" y="613"/>
                    </a:cubicBezTo>
                    <a:cubicBezTo>
                      <a:pt x="3693" y="540"/>
                      <a:pt x="3662" y="477"/>
                      <a:pt x="3651" y="405"/>
                    </a:cubicBezTo>
                    <a:cubicBezTo>
                      <a:pt x="3641" y="374"/>
                      <a:pt x="3621" y="353"/>
                      <a:pt x="3589" y="343"/>
                    </a:cubicBezTo>
                    <a:cubicBezTo>
                      <a:pt x="3579" y="332"/>
                      <a:pt x="3558" y="332"/>
                      <a:pt x="3548" y="332"/>
                    </a:cubicBezTo>
                    <a:cubicBezTo>
                      <a:pt x="3517" y="332"/>
                      <a:pt x="3496" y="343"/>
                      <a:pt x="3485" y="353"/>
                    </a:cubicBezTo>
                    <a:cubicBezTo>
                      <a:pt x="2500" y="1162"/>
                      <a:pt x="1712" y="2282"/>
                      <a:pt x="1120" y="3683"/>
                    </a:cubicBezTo>
                    <a:cubicBezTo>
                      <a:pt x="602" y="4907"/>
                      <a:pt x="260" y="6286"/>
                      <a:pt x="104" y="7791"/>
                    </a:cubicBezTo>
                    <a:cubicBezTo>
                      <a:pt x="32" y="8465"/>
                      <a:pt x="0" y="9139"/>
                      <a:pt x="11" y="9813"/>
                    </a:cubicBezTo>
                    <a:cubicBezTo>
                      <a:pt x="21" y="10011"/>
                      <a:pt x="32" y="10156"/>
                      <a:pt x="42" y="10280"/>
                    </a:cubicBezTo>
                    <a:cubicBezTo>
                      <a:pt x="52" y="10426"/>
                      <a:pt x="62" y="10571"/>
                      <a:pt x="94" y="10716"/>
                    </a:cubicBezTo>
                    <a:cubicBezTo>
                      <a:pt x="135" y="10975"/>
                      <a:pt x="198" y="11214"/>
                      <a:pt x="291" y="11442"/>
                    </a:cubicBezTo>
                    <a:cubicBezTo>
                      <a:pt x="374" y="11660"/>
                      <a:pt x="477" y="11857"/>
                      <a:pt x="602" y="12033"/>
                    </a:cubicBezTo>
                    <a:cubicBezTo>
                      <a:pt x="716" y="12210"/>
                      <a:pt x="851" y="12365"/>
                      <a:pt x="1007" y="12500"/>
                    </a:cubicBezTo>
                    <a:cubicBezTo>
                      <a:pt x="1297" y="12759"/>
                      <a:pt x="1650" y="12957"/>
                      <a:pt x="2075" y="13102"/>
                    </a:cubicBezTo>
                    <a:cubicBezTo>
                      <a:pt x="2448" y="13216"/>
                      <a:pt x="2884" y="13299"/>
                      <a:pt x="3393" y="13319"/>
                    </a:cubicBezTo>
                    <a:cubicBezTo>
                      <a:pt x="3548" y="13330"/>
                      <a:pt x="3704" y="13340"/>
                      <a:pt x="3870" y="13340"/>
                    </a:cubicBezTo>
                    <a:cubicBezTo>
                      <a:pt x="4160" y="13340"/>
                      <a:pt x="4481" y="13319"/>
                      <a:pt x="4834" y="13299"/>
                    </a:cubicBezTo>
                    <a:cubicBezTo>
                      <a:pt x="5187" y="13268"/>
                      <a:pt x="5560" y="13226"/>
                      <a:pt x="5996" y="13164"/>
                    </a:cubicBezTo>
                    <a:lnTo>
                      <a:pt x="6007" y="13164"/>
                    </a:lnTo>
                    <a:cubicBezTo>
                      <a:pt x="6338" y="13123"/>
                      <a:pt x="6660" y="13070"/>
                      <a:pt x="7044" y="13019"/>
                    </a:cubicBezTo>
                    <a:cubicBezTo>
                      <a:pt x="7293" y="12977"/>
                      <a:pt x="7542" y="12936"/>
                      <a:pt x="7791" y="12904"/>
                    </a:cubicBezTo>
                    <a:lnTo>
                      <a:pt x="8019" y="12874"/>
                    </a:lnTo>
                    <a:lnTo>
                      <a:pt x="7998" y="12874"/>
                    </a:lnTo>
                    <a:lnTo>
                      <a:pt x="8112" y="12863"/>
                    </a:lnTo>
                    <a:cubicBezTo>
                      <a:pt x="8268" y="12842"/>
                      <a:pt x="8465" y="12821"/>
                      <a:pt x="8662" y="12801"/>
                    </a:cubicBezTo>
                    <a:cubicBezTo>
                      <a:pt x="8859" y="12780"/>
                      <a:pt x="9077" y="12759"/>
                      <a:pt x="9294" y="12759"/>
                    </a:cubicBezTo>
                    <a:lnTo>
                      <a:pt x="9315" y="12780"/>
                    </a:lnTo>
                    <a:cubicBezTo>
                      <a:pt x="9336" y="12791"/>
                      <a:pt x="9347" y="12791"/>
                      <a:pt x="9367" y="12791"/>
                    </a:cubicBezTo>
                    <a:cubicBezTo>
                      <a:pt x="9398" y="12791"/>
                      <a:pt x="9419" y="12780"/>
                      <a:pt x="9440" y="12749"/>
                    </a:cubicBezTo>
                    <a:cubicBezTo>
                      <a:pt x="9803" y="12033"/>
                      <a:pt x="10094" y="11369"/>
                      <a:pt x="10322" y="10726"/>
                    </a:cubicBezTo>
                    <a:cubicBezTo>
                      <a:pt x="10560" y="10041"/>
                      <a:pt x="10726" y="9336"/>
                      <a:pt x="10820" y="8662"/>
                    </a:cubicBezTo>
                    <a:cubicBezTo>
                      <a:pt x="10923" y="7936"/>
                      <a:pt x="10944" y="7199"/>
                      <a:pt x="10871" y="6463"/>
                    </a:cubicBezTo>
                    <a:cubicBezTo>
                      <a:pt x="10840" y="6162"/>
                      <a:pt x="10799" y="5841"/>
                      <a:pt x="10737" y="5509"/>
                    </a:cubicBezTo>
                    <a:cubicBezTo>
                      <a:pt x="10684" y="5218"/>
                      <a:pt x="10612" y="4907"/>
                      <a:pt x="10539" y="4617"/>
                    </a:cubicBezTo>
                    <a:cubicBezTo>
                      <a:pt x="10186" y="3330"/>
                      <a:pt x="9637" y="2252"/>
                      <a:pt x="8879" y="1401"/>
                    </a:cubicBezTo>
                    <a:cubicBezTo>
                      <a:pt x="8382" y="830"/>
                      <a:pt x="7749" y="353"/>
                      <a:pt x="7065" y="21"/>
                    </a:cubicBezTo>
                    <a:cubicBezTo>
                      <a:pt x="7054" y="11"/>
                      <a:pt x="7033" y="11"/>
                      <a:pt x="7023" y="11"/>
                    </a:cubicBezTo>
                    <a:cubicBezTo>
                      <a:pt x="7002" y="0"/>
                      <a:pt x="6992" y="0"/>
                      <a:pt x="6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4641175" y="3195225"/>
                <a:ext cx="113625" cy="318200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2728" extrusionOk="0">
                    <a:moveTo>
                      <a:pt x="1318" y="0"/>
                    </a:moveTo>
                    <a:cubicBezTo>
                      <a:pt x="1245" y="114"/>
                      <a:pt x="1193" y="229"/>
                      <a:pt x="1142" y="353"/>
                    </a:cubicBezTo>
                    <a:lnTo>
                      <a:pt x="1142" y="342"/>
                    </a:lnTo>
                    <a:cubicBezTo>
                      <a:pt x="997" y="695"/>
                      <a:pt x="903" y="1068"/>
                      <a:pt x="851" y="1453"/>
                    </a:cubicBezTo>
                    <a:cubicBezTo>
                      <a:pt x="831" y="1608"/>
                      <a:pt x="820" y="1774"/>
                      <a:pt x="810" y="1940"/>
                    </a:cubicBezTo>
                    <a:lnTo>
                      <a:pt x="810" y="2158"/>
                    </a:lnTo>
                    <a:cubicBezTo>
                      <a:pt x="820" y="2262"/>
                      <a:pt x="831" y="2375"/>
                      <a:pt x="840" y="2479"/>
                    </a:cubicBezTo>
                    <a:lnTo>
                      <a:pt x="840" y="2469"/>
                    </a:lnTo>
                    <a:cubicBezTo>
                      <a:pt x="872" y="2718"/>
                      <a:pt x="934" y="2956"/>
                      <a:pt x="997" y="3195"/>
                    </a:cubicBezTo>
                    <a:cubicBezTo>
                      <a:pt x="1069" y="3424"/>
                      <a:pt x="1152" y="3652"/>
                      <a:pt x="1235" y="3880"/>
                    </a:cubicBezTo>
                    <a:cubicBezTo>
                      <a:pt x="1391" y="4263"/>
                      <a:pt x="1557" y="4648"/>
                      <a:pt x="1691" y="5042"/>
                    </a:cubicBezTo>
                    <a:cubicBezTo>
                      <a:pt x="1764" y="5228"/>
                      <a:pt x="1826" y="5425"/>
                      <a:pt x="1868" y="5633"/>
                    </a:cubicBezTo>
                    <a:cubicBezTo>
                      <a:pt x="1899" y="5736"/>
                      <a:pt x="1919" y="5851"/>
                      <a:pt x="1940" y="5965"/>
                    </a:cubicBezTo>
                    <a:lnTo>
                      <a:pt x="2002" y="6307"/>
                    </a:lnTo>
                    <a:cubicBezTo>
                      <a:pt x="2075" y="6764"/>
                      <a:pt x="2138" y="7220"/>
                      <a:pt x="2148" y="7686"/>
                    </a:cubicBezTo>
                    <a:cubicBezTo>
                      <a:pt x="2158" y="7915"/>
                      <a:pt x="2148" y="8154"/>
                      <a:pt x="2138" y="8392"/>
                    </a:cubicBezTo>
                    <a:cubicBezTo>
                      <a:pt x="2117" y="8620"/>
                      <a:pt x="2096" y="8848"/>
                      <a:pt x="2055" y="9076"/>
                    </a:cubicBezTo>
                    <a:cubicBezTo>
                      <a:pt x="1982" y="9491"/>
                      <a:pt x="1868" y="9906"/>
                      <a:pt x="1712" y="10291"/>
                    </a:cubicBezTo>
                    <a:cubicBezTo>
                      <a:pt x="1567" y="10674"/>
                      <a:pt x="1380" y="11047"/>
                      <a:pt x="1152" y="11390"/>
                    </a:cubicBezTo>
                    <a:cubicBezTo>
                      <a:pt x="1038" y="11556"/>
                      <a:pt x="923" y="11722"/>
                      <a:pt x="789" y="11877"/>
                    </a:cubicBezTo>
                    <a:cubicBezTo>
                      <a:pt x="727" y="11950"/>
                      <a:pt x="665" y="12033"/>
                      <a:pt x="592" y="12105"/>
                    </a:cubicBezTo>
                    <a:cubicBezTo>
                      <a:pt x="436" y="12282"/>
                      <a:pt x="270" y="12458"/>
                      <a:pt x="104" y="12624"/>
                    </a:cubicBezTo>
                    <a:cubicBezTo>
                      <a:pt x="63" y="12656"/>
                      <a:pt x="31" y="12697"/>
                      <a:pt x="1" y="12728"/>
                    </a:cubicBezTo>
                    <a:cubicBezTo>
                      <a:pt x="197" y="12697"/>
                      <a:pt x="405" y="12666"/>
                      <a:pt x="644" y="12635"/>
                    </a:cubicBezTo>
                    <a:cubicBezTo>
                      <a:pt x="893" y="12593"/>
                      <a:pt x="1142" y="12562"/>
                      <a:pt x="1391" y="12520"/>
                    </a:cubicBezTo>
                    <a:lnTo>
                      <a:pt x="1629" y="12490"/>
                    </a:lnTo>
                    <a:lnTo>
                      <a:pt x="1598" y="12479"/>
                    </a:lnTo>
                    <a:lnTo>
                      <a:pt x="1712" y="12479"/>
                    </a:lnTo>
                    <a:cubicBezTo>
                      <a:pt x="1868" y="12458"/>
                      <a:pt x="2065" y="12437"/>
                      <a:pt x="2262" y="12417"/>
                    </a:cubicBezTo>
                    <a:cubicBezTo>
                      <a:pt x="2459" y="12396"/>
                      <a:pt x="2677" y="12375"/>
                      <a:pt x="2894" y="12375"/>
                    </a:cubicBezTo>
                    <a:cubicBezTo>
                      <a:pt x="2894" y="12386"/>
                      <a:pt x="2905" y="12386"/>
                      <a:pt x="2915" y="12396"/>
                    </a:cubicBezTo>
                    <a:cubicBezTo>
                      <a:pt x="2936" y="12407"/>
                      <a:pt x="2947" y="12407"/>
                      <a:pt x="2967" y="12407"/>
                    </a:cubicBezTo>
                    <a:cubicBezTo>
                      <a:pt x="2998" y="12407"/>
                      <a:pt x="3030" y="12396"/>
                      <a:pt x="3040" y="12365"/>
                    </a:cubicBezTo>
                    <a:cubicBezTo>
                      <a:pt x="3403" y="11649"/>
                      <a:pt x="3694" y="10985"/>
                      <a:pt x="3922" y="10342"/>
                    </a:cubicBezTo>
                    <a:cubicBezTo>
                      <a:pt x="4160" y="9657"/>
                      <a:pt x="4337" y="8963"/>
                      <a:pt x="4430" y="8278"/>
                    </a:cubicBezTo>
                    <a:cubicBezTo>
                      <a:pt x="4523" y="7552"/>
                      <a:pt x="4544" y="6815"/>
                      <a:pt x="4471" y="6079"/>
                    </a:cubicBezTo>
                    <a:cubicBezTo>
                      <a:pt x="4440" y="5778"/>
                      <a:pt x="4399" y="5457"/>
                      <a:pt x="4337" y="5125"/>
                    </a:cubicBezTo>
                    <a:cubicBezTo>
                      <a:pt x="4284" y="4834"/>
                      <a:pt x="4222" y="4533"/>
                      <a:pt x="4139" y="4233"/>
                    </a:cubicBezTo>
                    <a:cubicBezTo>
                      <a:pt x="3786" y="2946"/>
                      <a:pt x="3237" y="1868"/>
                      <a:pt x="2490" y="1017"/>
                    </a:cubicBezTo>
                    <a:cubicBezTo>
                      <a:pt x="2148" y="633"/>
                      <a:pt x="1753" y="291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4435000" y="3488000"/>
                <a:ext cx="21502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5696" extrusionOk="0">
                    <a:moveTo>
                      <a:pt x="5468" y="0"/>
                    </a:moveTo>
                    <a:cubicBezTo>
                      <a:pt x="5353" y="0"/>
                      <a:pt x="5240" y="11"/>
                      <a:pt x="5125" y="11"/>
                    </a:cubicBezTo>
                    <a:cubicBezTo>
                      <a:pt x="4814" y="21"/>
                      <a:pt x="4482" y="42"/>
                      <a:pt x="4161" y="83"/>
                    </a:cubicBezTo>
                    <a:cubicBezTo>
                      <a:pt x="4088" y="83"/>
                      <a:pt x="4015" y="94"/>
                      <a:pt x="3953" y="104"/>
                    </a:cubicBezTo>
                    <a:lnTo>
                      <a:pt x="3933" y="104"/>
                    </a:lnTo>
                    <a:cubicBezTo>
                      <a:pt x="3725" y="136"/>
                      <a:pt x="3538" y="166"/>
                      <a:pt x="3362" y="208"/>
                    </a:cubicBezTo>
                    <a:cubicBezTo>
                      <a:pt x="2957" y="291"/>
                      <a:pt x="2563" y="405"/>
                      <a:pt x="2169" y="560"/>
                    </a:cubicBezTo>
                    <a:cubicBezTo>
                      <a:pt x="1723" y="737"/>
                      <a:pt x="1339" y="934"/>
                      <a:pt x="1017" y="1173"/>
                    </a:cubicBezTo>
                    <a:cubicBezTo>
                      <a:pt x="644" y="1443"/>
                      <a:pt x="364" y="1743"/>
                      <a:pt x="198" y="2065"/>
                    </a:cubicBezTo>
                    <a:cubicBezTo>
                      <a:pt x="115" y="2241"/>
                      <a:pt x="53" y="2428"/>
                      <a:pt x="21" y="2614"/>
                    </a:cubicBezTo>
                    <a:cubicBezTo>
                      <a:pt x="11" y="2718"/>
                      <a:pt x="1" y="2833"/>
                      <a:pt x="11" y="2925"/>
                    </a:cubicBezTo>
                    <a:cubicBezTo>
                      <a:pt x="11" y="3029"/>
                      <a:pt x="32" y="3144"/>
                      <a:pt x="53" y="3257"/>
                    </a:cubicBezTo>
                    <a:cubicBezTo>
                      <a:pt x="94" y="3476"/>
                      <a:pt x="177" y="3683"/>
                      <a:pt x="302" y="3880"/>
                    </a:cubicBezTo>
                    <a:cubicBezTo>
                      <a:pt x="416" y="4066"/>
                      <a:pt x="572" y="4264"/>
                      <a:pt x="758" y="4471"/>
                    </a:cubicBezTo>
                    <a:cubicBezTo>
                      <a:pt x="1038" y="4751"/>
                      <a:pt x="1349" y="5011"/>
                      <a:pt x="1713" y="5249"/>
                    </a:cubicBezTo>
                    <a:cubicBezTo>
                      <a:pt x="1879" y="5353"/>
                      <a:pt x="2045" y="5447"/>
                      <a:pt x="2211" y="5519"/>
                    </a:cubicBezTo>
                    <a:cubicBezTo>
                      <a:pt x="2377" y="5602"/>
                      <a:pt x="2532" y="5654"/>
                      <a:pt x="2677" y="5695"/>
                    </a:cubicBezTo>
                    <a:lnTo>
                      <a:pt x="2698" y="5695"/>
                    </a:lnTo>
                    <a:cubicBezTo>
                      <a:pt x="2739" y="5695"/>
                      <a:pt x="2771" y="5664"/>
                      <a:pt x="2781" y="5633"/>
                    </a:cubicBezTo>
                    <a:cubicBezTo>
                      <a:pt x="2791" y="5612"/>
                      <a:pt x="2781" y="5592"/>
                      <a:pt x="2771" y="5571"/>
                    </a:cubicBezTo>
                    <a:cubicBezTo>
                      <a:pt x="2760" y="5550"/>
                      <a:pt x="2739" y="5530"/>
                      <a:pt x="2718" y="5530"/>
                    </a:cubicBezTo>
                    <a:cubicBezTo>
                      <a:pt x="2615" y="5498"/>
                      <a:pt x="2501" y="5467"/>
                      <a:pt x="2377" y="5415"/>
                    </a:cubicBezTo>
                    <a:lnTo>
                      <a:pt x="2377" y="5415"/>
                    </a:lnTo>
                    <a:lnTo>
                      <a:pt x="2397" y="5426"/>
                    </a:lnTo>
                    <a:cubicBezTo>
                      <a:pt x="2262" y="5364"/>
                      <a:pt x="2117" y="5291"/>
                      <a:pt x="1992" y="5218"/>
                    </a:cubicBezTo>
                    <a:cubicBezTo>
                      <a:pt x="2086" y="5218"/>
                      <a:pt x="2179" y="5228"/>
                      <a:pt x="2273" y="5228"/>
                    </a:cubicBezTo>
                    <a:cubicBezTo>
                      <a:pt x="2511" y="5228"/>
                      <a:pt x="2771" y="5218"/>
                      <a:pt x="3040" y="5187"/>
                    </a:cubicBezTo>
                    <a:cubicBezTo>
                      <a:pt x="3465" y="5156"/>
                      <a:pt x="3912" y="5094"/>
                      <a:pt x="4347" y="5000"/>
                    </a:cubicBezTo>
                    <a:cubicBezTo>
                      <a:pt x="4804" y="4896"/>
                      <a:pt x="5249" y="4772"/>
                      <a:pt x="5664" y="4627"/>
                    </a:cubicBezTo>
                    <a:cubicBezTo>
                      <a:pt x="6121" y="4461"/>
                      <a:pt x="6526" y="4274"/>
                      <a:pt x="6888" y="4057"/>
                    </a:cubicBezTo>
                    <a:cubicBezTo>
                      <a:pt x="7273" y="3818"/>
                      <a:pt x="7605" y="3548"/>
                      <a:pt x="7863" y="3268"/>
                    </a:cubicBezTo>
                    <a:cubicBezTo>
                      <a:pt x="8144" y="2957"/>
                      <a:pt x="8351" y="2604"/>
                      <a:pt x="8465" y="2241"/>
                    </a:cubicBezTo>
                    <a:cubicBezTo>
                      <a:pt x="8580" y="1878"/>
                      <a:pt x="8600" y="1546"/>
                      <a:pt x="8517" y="1266"/>
                    </a:cubicBezTo>
                    <a:cubicBezTo>
                      <a:pt x="8486" y="1131"/>
                      <a:pt x="8424" y="1007"/>
                      <a:pt x="8341" y="892"/>
                    </a:cubicBezTo>
                    <a:cubicBezTo>
                      <a:pt x="8299" y="841"/>
                      <a:pt x="8258" y="789"/>
                      <a:pt x="8206" y="737"/>
                    </a:cubicBezTo>
                    <a:cubicBezTo>
                      <a:pt x="8165" y="696"/>
                      <a:pt x="8112" y="643"/>
                      <a:pt x="8040" y="592"/>
                    </a:cubicBezTo>
                    <a:cubicBezTo>
                      <a:pt x="7937" y="519"/>
                      <a:pt x="7822" y="447"/>
                      <a:pt x="7677" y="374"/>
                    </a:cubicBezTo>
                    <a:cubicBezTo>
                      <a:pt x="7542" y="311"/>
                      <a:pt x="7386" y="260"/>
                      <a:pt x="7220" y="208"/>
                    </a:cubicBezTo>
                    <a:cubicBezTo>
                      <a:pt x="6930" y="125"/>
                      <a:pt x="6598" y="73"/>
                      <a:pt x="6194" y="32"/>
                    </a:cubicBezTo>
                    <a:cubicBezTo>
                      <a:pt x="5966" y="11"/>
                      <a:pt x="5727" y="0"/>
                      <a:pt x="5468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4422050" y="3283125"/>
                <a:ext cx="1252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734" extrusionOk="0">
                    <a:moveTo>
                      <a:pt x="3050" y="1"/>
                    </a:moveTo>
                    <a:cubicBezTo>
                      <a:pt x="2967" y="1"/>
                      <a:pt x="2884" y="1"/>
                      <a:pt x="2801" y="11"/>
                    </a:cubicBezTo>
                    <a:cubicBezTo>
                      <a:pt x="2563" y="21"/>
                      <a:pt x="2314" y="53"/>
                      <a:pt x="2065" y="94"/>
                    </a:cubicBezTo>
                    <a:cubicBezTo>
                      <a:pt x="1588" y="198"/>
                      <a:pt x="1131" y="364"/>
                      <a:pt x="716" y="592"/>
                    </a:cubicBezTo>
                    <a:cubicBezTo>
                      <a:pt x="456" y="737"/>
                      <a:pt x="218" y="913"/>
                      <a:pt x="0" y="1100"/>
                    </a:cubicBezTo>
                    <a:cubicBezTo>
                      <a:pt x="94" y="1173"/>
                      <a:pt x="198" y="1235"/>
                      <a:pt x="301" y="1298"/>
                    </a:cubicBezTo>
                    <a:cubicBezTo>
                      <a:pt x="447" y="1370"/>
                      <a:pt x="612" y="1443"/>
                      <a:pt x="788" y="1505"/>
                    </a:cubicBezTo>
                    <a:cubicBezTo>
                      <a:pt x="954" y="1556"/>
                      <a:pt x="1131" y="1609"/>
                      <a:pt x="1318" y="1639"/>
                    </a:cubicBezTo>
                    <a:cubicBezTo>
                      <a:pt x="1618" y="1702"/>
                      <a:pt x="1929" y="1733"/>
                      <a:pt x="2261" y="1733"/>
                    </a:cubicBezTo>
                    <a:cubicBezTo>
                      <a:pt x="2324" y="1733"/>
                      <a:pt x="2386" y="1733"/>
                      <a:pt x="2459" y="1722"/>
                    </a:cubicBezTo>
                    <a:cubicBezTo>
                      <a:pt x="2614" y="1702"/>
                      <a:pt x="2759" y="1681"/>
                      <a:pt x="2905" y="1660"/>
                    </a:cubicBezTo>
                    <a:lnTo>
                      <a:pt x="3061" y="1630"/>
                    </a:lnTo>
                    <a:cubicBezTo>
                      <a:pt x="3206" y="1598"/>
                      <a:pt x="3351" y="1556"/>
                      <a:pt x="3465" y="1515"/>
                    </a:cubicBezTo>
                    <a:lnTo>
                      <a:pt x="3485" y="1515"/>
                    </a:lnTo>
                    <a:lnTo>
                      <a:pt x="3517" y="1505"/>
                    </a:lnTo>
                    <a:lnTo>
                      <a:pt x="3527" y="1505"/>
                    </a:lnTo>
                    <a:cubicBezTo>
                      <a:pt x="3787" y="1422"/>
                      <a:pt x="4046" y="1318"/>
                      <a:pt x="4294" y="1183"/>
                    </a:cubicBezTo>
                    <a:cubicBezTo>
                      <a:pt x="4554" y="1049"/>
                      <a:pt x="4782" y="883"/>
                      <a:pt x="4969" y="706"/>
                    </a:cubicBezTo>
                    <a:lnTo>
                      <a:pt x="5011" y="664"/>
                    </a:lnTo>
                    <a:lnTo>
                      <a:pt x="5011" y="654"/>
                    </a:lnTo>
                    <a:cubicBezTo>
                      <a:pt x="4990" y="644"/>
                      <a:pt x="4969" y="634"/>
                      <a:pt x="4948" y="634"/>
                    </a:cubicBezTo>
                    <a:lnTo>
                      <a:pt x="4938" y="634"/>
                    </a:lnTo>
                    <a:cubicBezTo>
                      <a:pt x="4741" y="478"/>
                      <a:pt x="4523" y="353"/>
                      <a:pt x="4305" y="249"/>
                    </a:cubicBezTo>
                    <a:cubicBezTo>
                      <a:pt x="4066" y="146"/>
                      <a:pt x="3817" y="74"/>
                      <a:pt x="3568" y="42"/>
                    </a:cubicBezTo>
                    <a:cubicBezTo>
                      <a:pt x="3402" y="11"/>
                      <a:pt x="3236" y="1"/>
                      <a:pt x="3050" y="1"/>
                    </a:cubicBezTo>
                    <a:close/>
                  </a:path>
                </a:pathLst>
              </a:custGeom>
              <a:solidFill>
                <a:srgbClr val="AA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4372525" y="3167225"/>
                <a:ext cx="81975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3620" extrusionOk="0">
                    <a:moveTo>
                      <a:pt x="1121" y="0"/>
                    </a:moveTo>
                    <a:cubicBezTo>
                      <a:pt x="1058" y="0"/>
                      <a:pt x="1006" y="10"/>
                      <a:pt x="955" y="10"/>
                    </a:cubicBezTo>
                    <a:cubicBezTo>
                      <a:pt x="840" y="31"/>
                      <a:pt x="736" y="62"/>
                      <a:pt x="633" y="125"/>
                    </a:cubicBezTo>
                    <a:cubicBezTo>
                      <a:pt x="550" y="166"/>
                      <a:pt x="477" y="238"/>
                      <a:pt x="404" y="321"/>
                    </a:cubicBezTo>
                    <a:cubicBezTo>
                      <a:pt x="342" y="394"/>
                      <a:pt x="291" y="477"/>
                      <a:pt x="249" y="581"/>
                    </a:cubicBezTo>
                    <a:cubicBezTo>
                      <a:pt x="155" y="778"/>
                      <a:pt x="104" y="996"/>
                      <a:pt x="72" y="1203"/>
                    </a:cubicBezTo>
                    <a:cubicBezTo>
                      <a:pt x="10" y="1515"/>
                      <a:pt x="0" y="1836"/>
                      <a:pt x="21" y="2179"/>
                    </a:cubicBezTo>
                    <a:cubicBezTo>
                      <a:pt x="31" y="2334"/>
                      <a:pt x="52" y="2490"/>
                      <a:pt x="83" y="2666"/>
                    </a:cubicBezTo>
                    <a:cubicBezTo>
                      <a:pt x="93" y="2749"/>
                      <a:pt x="114" y="2852"/>
                      <a:pt x="145" y="2956"/>
                    </a:cubicBezTo>
                    <a:cubicBezTo>
                      <a:pt x="176" y="3071"/>
                      <a:pt x="208" y="3174"/>
                      <a:pt x="238" y="3288"/>
                    </a:cubicBezTo>
                    <a:lnTo>
                      <a:pt x="259" y="3330"/>
                    </a:lnTo>
                    <a:lnTo>
                      <a:pt x="280" y="3423"/>
                    </a:lnTo>
                    <a:lnTo>
                      <a:pt x="301" y="3495"/>
                    </a:lnTo>
                    <a:lnTo>
                      <a:pt x="311" y="3506"/>
                    </a:lnTo>
                    <a:lnTo>
                      <a:pt x="321" y="3537"/>
                    </a:lnTo>
                    <a:lnTo>
                      <a:pt x="321" y="3558"/>
                    </a:lnTo>
                    <a:cubicBezTo>
                      <a:pt x="321" y="3558"/>
                      <a:pt x="321" y="3569"/>
                      <a:pt x="332" y="3569"/>
                    </a:cubicBezTo>
                    <a:lnTo>
                      <a:pt x="332" y="3589"/>
                    </a:lnTo>
                    <a:cubicBezTo>
                      <a:pt x="342" y="3610"/>
                      <a:pt x="374" y="3620"/>
                      <a:pt x="384" y="3620"/>
                    </a:cubicBezTo>
                    <a:lnTo>
                      <a:pt x="404" y="3620"/>
                    </a:lnTo>
                    <a:cubicBezTo>
                      <a:pt x="425" y="3620"/>
                      <a:pt x="436" y="3620"/>
                      <a:pt x="446" y="3610"/>
                    </a:cubicBezTo>
                    <a:cubicBezTo>
                      <a:pt x="467" y="3599"/>
                      <a:pt x="467" y="3599"/>
                      <a:pt x="477" y="3578"/>
                    </a:cubicBezTo>
                    <a:cubicBezTo>
                      <a:pt x="487" y="3569"/>
                      <a:pt x="487" y="3558"/>
                      <a:pt x="487" y="3548"/>
                    </a:cubicBezTo>
                    <a:lnTo>
                      <a:pt x="487" y="3527"/>
                    </a:lnTo>
                    <a:cubicBezTo>
                      <a:pt x="498" y="3548"/>
                      <a:pt x="519" y="3558"/>
                      <a:pt x="550" y="3558"/>
                    </a:cubicBezTo>
                    <a:cubicBezTo>
                      <a:pt x="560" y="3558"/>
                      <a:pt x="570" y="3558"/>
                      <a:pt x="570" y="3548"/>
                    </a:cubicBezTo>
                    <a:cubicBezTo>
                      <a:pt x="1047" y="3423"/>
                      <a:pt x="1504" y="3154"/>
                      <a:pt x="1898" y="2769"/>
                    </a:cubicBezTo>
                    <a:cubicBezTo>
                      <a:pt x="2085" y="2593"/>
                      <a:pt x="2251" y="2386"/>
                      <a:pt x="2396" y="2168"/>
                    </a:cubicBezTo>
                    <a:cubicBezTo>
                      <a:pt x="2531" y="1950"/>
                      <a:pt x="2635" y="1722"/>
                      <a:pt x="2707" y="1483"/>
                    </a:cubicBezTo>
                    <a:cubicBezTo>
                      <a:pt x="2759" y="1328"/>
                      <a:pt x="2780" y="1172"/>
                      <a:pt x="2790" y="1017"/>
                    </a:cubicBezTo>
                    <a:cubicBezTo>
                      <a:pt x="2915" y="1120"/>
                      <a:pt x="3029" y="1234"/>
                      <a:pt x="3143" y="1359"/>
                    </a:cubicBezTo>
                    <a:cubicBezTo>
                      <a:pt x="3154" y="1369"/>
                      <a:pt x="3184" y="1379"/>
                      <a:pt x="3195" y="1379"/>
                    </a:cubicBezTo>
                    <a:cubicBezTo>
                      <a:pt x="3226" y="1379"/>
                      <a:pt x="3247" y="1369"/>
                      <a:pt x="3257" y="1349"/>
                    </a:cubicBezTo>
                    <a:cubicBezTo>
                      <a:pt x="3278" y="1338"/>
                      <a:pt x="3278" y="1317"/>
                      <a:pt x="3278" y="1296"/>
                    </a:cubicBezTo>
                    <a:cubicBezTo>
                      <a:pt x="3278" y="1276"/>
                      <a:pt x="3267" y="1266"/>
                      <a:pt x="3257" y="1245"/>
                    </a:cubicBezTo>
                    <a:cubicBezTo>
                      <a:pt x="3091" y="1068"/>
                      <a:pt x="2905" y="902"/>
                      <a:pt x="2728" y="747"/>
                    </a:cubicBezTo>
                    <a:cubicBezTo>
                      <a:pt x="2500" y="560"/>
                      <a:pt x="2282" y="415"/>
                      <a:pt x="2054" y="291"/>
                    </a:cubicBezTo>
                    <a:cubicBezTo>
                      <a:pt x="1794" y="145"/>
                      <a:pt x="1566" y="62"/>
                      <a:pt x="1328" y="21"/>
                    </a:cubicBezTo>
                    <a:cubicBezTo>
                      <a:pt x="1255" y="10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4474950" y="3154775"/>
                <a:ext cx="848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86" extrusionOk="0">
                    <a:moveTo>
                      <a:pt x="2086" y="0"/>
                    </a:moveTo>
                    <a:cubicBezTo>
                      <a:pt x="2033" y="0"/>
                      <a:pt x="1982" y="0"/>
                      <a:pt x="1930" y="10"/>
                    </a:cubicBezTo>
                    <a:cubicBezTo>
                      <a:pt x="1857" y="21"/>
                      <a:pt x="1784" y="31"/>
                      <a:pt x="1722" y="52"/>
                    </a:cubicBezTo>
                    <a:cubicBezTo>
                      <a:pt x="1494" y="125"/>
                      <a:pt x="1276" y="249"/>
                      <a:pt x="1048" y="425"/>
                    </a:cubicBezTo>
                    <a:cubicBezTo>
                      <a:pt x="851" y="581"/>
                      <a:pt x="654" y="757"/>
                      <a:pt x="457" y="975"/>
                    </a:cubicBezTo>
                    <a:cubicBezTo>
                      <a:pt x="301" y="1151"/>
                      <a:pt x="156" y="1338"/>
                      <a:pt x="21" y="1535"/>
                    </a:cubicBezTo>
                    <a:cubicBezTo>
                      <a:pt x="11" y="1556"/>
                      <a:pt x="0" y="1577"/>
                      <a:pt x="0" y="1598"/>
                    </a:cubicBezTo>
                    <a:cubicBezTo>
                      <a:pt x="0" y="1618"/>
                      <a:pt x="11" y="1639"/>
                      <a:pt x="32" y="1649"/>
                    </a:cubicBezTo>
                    <a:cubicBezTo>
                      <a:pt x="46" y="1657"/>
                      <a:pt x="61" y="1664"/>
                      <a:pt x="76" y="1664"/>
                    </a:cubicBezTo>
                    <a:cubicBezTo>
                      <a:pt x="82" y="1664"/>
                      <a:pt x="88" y="1663"/>
                      <a:pt x="94" y="1660"/>
                    </a:cubicBezTo>
                    <a:cubicBezTo>
                      <a:pt x="115" y="1660"/>
                      <a:pt x="135" y="1649"/>
                      <a:pt x="145" y="1639"/>
                    </a:cubicBezTo>
                    <a:cubicBezTo>
                      <a:pt x="239" y="1504"/>
                      <a:pt x="343" y="1370"/>
                      <a:pt x="436" y="1255"/>
                    </a:cubicBezTo>
                    <a:cubicBezTo>
                      <a:pt x="467" y="1400"/>
                      <a:pt x="530" y="1556"/>
                      <a:pt x="592" y="1701"/>
                    </a:cubicBezTo>
                    <a:cubicBezTo>
                      <a:pt x="706" y="1919"/>
                      <a:pt x="851" y="2137"/>
                      <a:pt x="1017" y="2324"/>
                    </a:cubicBezTo>
                    <a:cubicBezTo>
                      <a:pt x="1193" y="2531"/>
                      <a:pt x="1390" y="2707"/>
                      <a:pt x="1608" y="2852"/>
                    </a:cubicBezTo>
                    <a:cubicBezTo>
                      <a:pt x="2054" y="3184"/>
                      <a:pt x="2552" y="3382"/>
                      <a:pt x="3040" y="3433"/>
                    </a:cubicBezTo>
                    <a:lnTo>
                      <a:pt x="3071" y="3433"/>
                    </a:lnTo>
                    <a:cubicBezTo>
                      <a:pt x="3102" y="3433"/>
                      <a:pt x="3123" y="3413"/>
                      <a:pt x="3133" y="3403"/>
                    </a:cubicBezTo>
                    <a:lnTo>
                      <a:pt x="3133" y="3413"/>
                    </a:lnTo>
                    <a:cubicBezTo>
                      <a:pt x="3133" y="3423"/>
                      <a:pt x="3133" y="3444"/>
                      <a:pt x="3144" y="3454"/>
                    </a:cubicBezTo>
                    <a:cubicBezTo>
                      <a:pt x="3154" y="3465"/>
                      <a:pt x="3164" y="3465"/>
                      <a:pt x="3174" y="3475"/>
                    </a:cubicBezTo>
                    <a:cubicBezTo>
                      <a:pt x="3185" y="3486"/>
                      <a:pt x="3206" y="3486"/>
                      <a:pt x="3227" y="3486"/>
                    </a:cubicBezTo>
                    <a:cubicBezTo>
                      <a:pt x="3227" y="3486"/>
                      <a:pt x="3237" y="3486"/>
                      <a:pt x="3237" y="3475"/>
                    </a:cubicBezTo>
                    <a:cubicBezTo>
                      <a:pt x="3257" y="3475"/>
                      <a:pt x="3278" y="3454"/>
                      <a:pt x="3289" y="3444"/>
                    </a:cubicBezTo>
                    <a:lnTo>
                      <a:pt x="3289" y="3423"/>
                    </a:lnTo>
                    <a:cubicBezTo>
                      <a:pt x="3289" y="3413"/>
                      <a:pt x="3299" y="3413"/>
                      <a:pt x="3299" y="3403"/>
                    </a:cubicBezTo>
                    <a:lnTo>
                      <a:pt x="3299" y="3382"/>
                    </a:lnTo>
                    <a:lnTo>
                      <a:pt x="3299" y="3350"/>
                    </a:lnTo>
                    <a:lnTo>
                      <a:pt x="3299" y="3340"/>
                    </a:lnTo>
                    <a:lnTo>
                      <a:pt x="3310" y="3267"/>
                    </a:lnTo>
                    <a:lnTo>
                      <a:pt x="3320" y="3174"/>
                    </a:lnTo>
                    <a:lnTo>
                      <a:pt x="3330" y="3122"/>
                    </a:lnTo>
                    <a:cubicBezTo>
                      <a:pt x="3340" y="3018"/>
                      <a:pt x="3361" y="2905"/>
                      <a:pt x="3372" y="2790"/>
                    </a:cubicBezTo>
                    <a:cubicBezTo>
                      <a:pt x="3382" y="2686"/>
                      <a:pt x="3382" y="2573"/>
                      <a:pt x="3382" y="2490"/>
                    </a:cubicBezTo>
                    <a:cubicBezTo>
                      <a:pt x="3393" y="2313"/>
                      <a:pt x="3382" y="2147"/>
                      <a:pt x="3372" y="2002"/>
                    </a:cubicBezTo>
                    <a:cubicBezTo>
                      <a:pt x="3330" y="1660"/>
                      <a:pt x="3268" y="1338"/>
                      <a:pt x="3164" y="1048"/>
                    </a:cubicBezTo>
                    <a:cubicBezTo>
                      <a:pt x="3091" y="851"/>
                      <a:pt x="3008" y="643"/>
                      <a:pt x="2884" y="457"/>
                    </a:cubicBezTo>
                    <a:cubicBezTo>
                      <a:pt x="2822" y="363"/>
                      <a:pt x="2749" y="280"/>
                      <a:pt x="2676" y="218"/>
                    </a:cubicBezTo>
                    <a:cubicBezTo>
                      <a:pt x="2593" y="145"/>
                      <a:pt x="2510" y="93"/>
                      <a:pt x="2417" y="52"/>
                    </a:cubicBezTo>
                    <a:cubicBezTo>
                      <a:pt x="2314" y="21"/>
                      <a:pt x="2199" y="0"/>
                      <a:pt x="2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4372250" y="3168250"/>
                <a:ext cx="210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590" extrusionOk="0">
                    <a:moveTo>
                      <a:pt x="841" y="1"/>
                    </a:moveTo>
                    <a:cubicBezTo>
                      <a:pt x="779" y="21"/>
                      <a:pt x="706" y="42"/>
                      <a:pt x="644" y="84"/>
                    </a:cubicBezTo>
                    <a:cubicBezTo>
                      <a:pt x="561" y="125"/>
                      <a:pt x="488" y="187"/>
                      <a:pt x="415" y="270"/>
                    </a:cubicBezTo>
                    <a:cubicBezTo>
                      <a:pt x="353" y="353"/>
                      <a:pt x="302" y="436"/>
                      <a:pt x="260" y="540"/>
                    </a:cubicBezTo>
                    <a:cubicBezTo>
                      <a:pt x="166" y="737"/>
                      <a:pt x="115" y="955"/>
                      <a:pt x="73" y="1162"/>
                    </a:cubicBezTo>
                    <a:cubicBezTo>
                      <a:pt x="21" y="1474"/>
                      <a:pt x="0" y="1795"/>
                      <a:pt x="32" y="2138"/>
                    </a:cubicBezTo>
                    <a:cubicBezTo>
                      <a:pt x="42" y="2293"/>
                      <a:pt x="63" y="2449"/>
                      <a:pt x="94" y="2625"/>
                    </a:cubicBezTo>
                    <a:cubicBezTo>
                      <a:pt x="104" y="2718"/>
                      <a:pt x="125" y="2822"/>
                      <a:pt x="156" y="2926"/>
                    </a:cubicBezTo>
                    <a:cubicBezTo>
                      <a:pt x="187" y="3030"/>
                      <a:pt x="219" y="3133"/>
                      <a:pt x="249" y="3247"/>
                    </a:cubicBezTo>
                    <a:lnTo>
                      <a:pt x="260" y="3289"/>
                    </a:lnTo>
                    <a:lnTo>
                      <a:pt x="291" y="3382"/>
                    </a:lnTo>
                    <a:lnTo>
                      <a:pt x="312" y="3454"/>
                    </a:lnTo>
                    <a:lnTo>
                      <a:pt x="322" y="3465"/>
                    </a:lnTo>
                    <a:lnTo>
                      <a:pt x="322" y="3496"/>
                    </a:lnTo>
                    <a:cubicBezTo>
                      <a:pt x="322" y="3496"/>
                      <a:pt x="322" y="3507"/>
                      <a:pt x="332" y="3517"/>
                    </a:cubicBezTo>
                    <a:lnTo>
                      <a:pt x="332" y="3528"/>
                    </a:lnTo>
                    <a:cubicBezTo>
                      <a:pt x="343" y="3537"/>
                      <a:pt x="343" y="3548"/>
                      <a:pt x="343" y="3548"/>
                    </a:cubicBezTo>
                    <a:cubicBezTo>
                      <a:pt x="353" y="3569"/>
                      <a:pt x="385" y="3579"/>
                      <a:pt x="395" y="3579"/>
                    </a:cubicBezTo>
                    <a:cubicBezTo>
                      <a:pt x="405" y="3590"/>
                      <a:pt x="415" y="3590"/>
                      <a:pt x="415" y="3590"/>
                    </a:cubicBezTo>
                    <a:cubicBezTo>
                      <a:pt x="436" y="3590"/>
                      <a:pt x="457" y="3579"/>
                      <a:pt x="468" y="3569"/>
                    </a:cubicBezTo>
                    <a:cubicBezTo>
                      <a:pt x="478" y="3558"/>
                      <a:pt x="488" y="3558"/>
                      <a:pt x="488" y="3548"/>
                    </a:cubicBezTo>
                    <a:cubicBezTo>
                      <a:pt x="498" y="3528"/>
                      <a:pt x="498" y="3517"/>
                      <a:pt x="498" y="3507"/>
                    </a:cubicBezTo>
                    <a:lnTo>
                      <a:pt x="498" y="3486"/>
                    </a:lnTo>
                    <a:cubicBezTo>
                      <a:pt x="509" y="3507"/>
                      <a:pt x="530" y="3517"/>
                      <a:pt x="561" y="3517"/>
                    </a:cubicBezTo>
                    <a:lnTo>
                      <a:pt x="592" y="3517"/>
                    </a:lnTo>
                    <a:lnTo>
                      <a:pt x="613" y="3507"/>
                    </a:lnTo>
                    <a:lnTo>
                      <a:pt x="613" y="3486"/>
                    </a:lnTo>
                    <a:cubicBezTo>
                      <a:pt x="519" y="3279"/>
                      <a:pt x="447" y="3071"/>
                      <a:pt x="395" y="2853"/>
                    </a:cubicBezTo>
                    <a:cubicBezTo>
                      <a:pt x="332" y="2635"/>
                      <a:pt x="291" y="2417"/>
                      <a:pt x="270" y="2189"/>
                    </a:cubicBezTo>
                    <a:cubicBezTo>
                      <a:pt x="249" y="1982"/>
                      <a:pt x="249" y="1764"/>
                      <a:pt x="260" y="1557"/>
                    </a:cubicBezTo>
                    <a:cubicBezTo>
                      <a:pt x="270" y="1349"/>
                      <a:pt x="291" y="1152"/>
                      <a:pt x="343" y="955"/>
                    </a:cubicBezTo>
                    <a:cubicBezTo>
                      <a:pt x="395" y="727"/>
                      <a:pt x="478" y="509"/>
                      <a:pt x="602" y="301"/>
                    </a:cubicBezTo>
                    <a:cubicBezTo>
                      <a:pt x="664" y="197"/>
                      <a:pt x="737" y="104"/>
                      <a:pt x="820" y="21"/>
                    </a:cubicBez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4474950" y="3154500"/>
                <a:ext cx="578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1681" extrusionOk="0">
                    <a:moveTo>
                      <a:pt x="2086" y="0"/>
                    </a:moveTo>
                    <a:cubicBezTo>
                      <a:pt x="2033" y="0"/>
                      <a:pt x="1982" y="11"/>
                      <a:pt x="1930" y="21"/>
                    </a:cubicBezTo>
                    <a:cubicBezTo>
                      <a:pt x="1857" y="32"/>
                      <a:pt x="1784" y="42"/>
                      <a:pt x="1722" y="63"/>
                    </a:cubicBezTo>
                    <a:cubicBezTo>
                      <a:pt x="1494" y="136"/>
                      <a:pt x="1276" y="260"/>
                      <a:pt x="1048" y="436"/>
                    </a:cubicBezTo>
                    <a:cubicBezTo>
                      <a:pt x="851" y="592"/>
                      <a:pt x="654" y="768"/>
                      <a:pt x="457" y="986"/>
                    </a:cubicBezTo>
                    <a:cubicBezTo>
                      <a:pt x="301" y="1162"/>
                      <a:pt x="156" y="1349"/>
                      <a:pt x="21" y="1546"/>
                    </a:cubicBezTo>
                    <a:cubicBezTo>
                      <a:pt x="0" y="1567"/>
                      <a:pt x="0" y="1588"/>
                      <a:pt x="0" y="1609"/>
                    </a:cubicBezTo>
                    <a:cubicBezTo>
                      <a:pt x="0" y="1629"/>
                      <a:pt x="11" y="1650"/>
                      <a:pt x="32" y="1660"/>
                    </a:cubicBezTo>
                    <a:cubicBezTo>
                      <a:pt x="42" y="1671"/>
                      <a:pt x="62" y="1681"/>
                      <a:pt x="83" y="1681"/>
                    </a:cubicBezTo>
                    <a:cubicBezTo>
                      <a:pt x="115" y="1671"/>
                      <a:pt x="135" y="1660"/>
                      <a:pt x="145" y="1650"/>
                    </a:cubicBezTo>
                    <a:cubicBezTo>
                      <a:pt x="239" y="1526"/>
                      <a:pt x="332" y="1390"/>
                      <a:pt x="436" y="1266"/>
                    </a:cubicBezTo>
                    <a:cubicBezTo>
                      <a:pt x="457" y="1370"/>
                      <a:pt x="498" y="1484"/>
                      <a:pt x="540" y="1598"/>
                    </a:cubicBezTo>
                    <a:cubicBezTo>
                      <a:pt x="560" y="1567"/>
                      <a:pt x="581" y="1536"/>
                      <a:pt x="592" y="1505"/>
                    </a:cubicBezTo>
                    <a:cubicBezTo>
                      <a:pt x="726" y="1256"/>
                      <a:pt x="892" y="1017"/>
                      <a:pt x="1090" y="810"/>
                    </a:cubicBezTo>
                    <a:cubicBezTo>
                      <a:pt x="1276" y="613"/>
                      <a:pt x="1494" y="436"/>
                      <a:pt x="1733" y="291"/>
                    </a:cubicBezTo>
                    <a:cubicBezTo>
                      <a:pt x="1847" y="219"/>
                      <a:pt x="1971" y="156"/>
                      <a:pt x="2096" y="104"/>
                    </a:cubicBezTo>
                    <a:cubicBezTo>
                      <a:pt x="2169" y="74"/>
                      <a:pt x="2241" y="53"/>
                      <a:pt x="2314" y="32"/>
                    </a:cubicBezTo>
                    <a:cubicBezTo>
                      <a:pt x="2241" y="11"/>
                      <a:pt x="2169" y="0"/>
                      <a:pt x="2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4491800" y="3167475"/>
                <a:ext cx="55000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771" extrusionOk="0">
                    <a:moveTo>
                      <a:pt x="1276" y="0"/>
                    </a:moveTo>
                    <a:cubicBezTo>
                      <a:pt x="1235" y="0"/>
                      <a:pt x="1183" y="0"/>
                      <a:pt x="1142" y="11"/>
                    </a:cubicBezTo>
                    <a:cubicBezTo>
                      <a:pt x="1069" y="21"/>
                      <a:pt x="986" y="52"/>
                      <a:pt x="903" y="104"/>
                    </a:cubicBezTo>
                    <a:cubicBezTo>
                      <a:pt x="831" y="145"/>
                      <a:pt x="748" y="198"/>
                      <a:pt x="675" y="270"/>
                    </a:cubicBezTo>
                    <a:cubicBezTo>
                      <a:pt x="540" y="384"/>
                      <a:pt x="416" y="519"/>
                      <a:pt x="280" y="716"/>
                    </a:cubicBezTo>
                    <a:cubicBezTo>
                      <a:pt x="177" y="851"/>
                      <a:pt x="94" y="996"/>
                      <a:pt x="22" y="1131"/>
                    </a:cubicBezTo>
                    <a:cubicBezTo>
                      <a:pt x="11" y="1152"/>
                      <a:pt x="1" y="1173"/>
                      <a:pt x="11" y="1193"/>
                    </a:cubicBezTo>
                    <a:cubicBezTo>
                      <a:pt x="22" y="1214"/>
                      <a:pt x="32" y="1235"/>
                      <a:pt x="52" y="1245"/>
                    </a:cubicBezTo>
                    <a:cubicBezTo>
                      <a:pt x="63" y="1245"/>
                      <a:pt x="73" y="1256"/>
                      <a:pt x="94" y="1256"/>
                    </a:cubicBezTo>
                    <a:cubicBezTo>
                      <a:pt x="125" y="1256"/>
                      <a:pt x="146" y="1235"/>
                      <a:pt x="167" y="1214"/>
                    </a:cubicBezTo>
                    <a:cubicBezTo>
                      <a:pt x="188" y="1162"/>
                      <a:pt x="208" y="1120"/>
                      <a:pt x="239" y="1079"/>
                    </a:cubicBezTo>
                    <a:cubicBezTo>
                      <a:pt x="239" y="1120"/>
                      <a:pt x="250" y="1152"/>
                      <a:pt x="260" y="1193"/>
                    </a:cubicBezTo>
                    <a:cubicBezTo>
                      <a:pt x="291" y="1339"/>
                      <a:pt x="343" y="1484"/>
                      <a:pt x="436" y="1639"/>
                    </a:cubicBezTo>
                    <a:cubicBezTo>
                      <a:pt x="519" y="1784"/>
                      <a:pt x="623" y="1930"/>
                      <a:pt x="748" y="2065"/>
                    </a:cubicBezTo>
                    <a:cubicBezTo>
                      <a:pt x="861" y="2189"/>
                      <a:pt x="986" y="2303"/>
                      <a:pt x="1121" y="2397"/>
                    </a:cubicBezTo>
                    <a:cubicBezTo>
                      <a:pt x="1287" y="2510"/>
                      <a:pt x="1453" y="2563"/>
                      <a:pt x="1598" y="2563"/>
                    </a:cubicBezTo>
                    <a:cubicBezTo>
                      <a:pt x="1640" y="2563"/>
                      <a:pt x="1681" y="2563"/>
                      <a:pt x="1712" y="2552"/>
                    </a:cubicBezTo>
                    <a:cubicBezTo>
                      <a:pt x="1806" y="2542"/>
                      <a:pt x="1899" y="2490"/>
                      <a:pt x="1972" y="2407"/>
                    </a:cubicBezTo>
                    <a:cubicBezTo>
                      <a:pt x="1992" y="2386"/>
                      <a:pt x="2013" y="2365"/>
                      <a:pt x="2034" y="2334"/>
                    </a:cubicBezTo>
                    <a:lnTo>
                      <a:pt x="2034" y="2334"/>
                    </a:lnTo>
                    <a:cubicBezTo>
                      <a:pt x="2023" y="2459"/>
                      <a:pt x="2023" y="2573"/>
                      <a:pt x="2023" y="2697"/>
                    </a:cubicBezTo>
                    <a:cubicBezTo>
                      <a:pt x="2023" y="2739"/>
                      <a:pt x="2065" y="2770"/>
                      <a:pt x="2106" y="2770"/>
                    </a:cubicBezTo>
                    <a:cubicBezTo>
                      <a:pt x="2148" y="2770"/>
                      <a:pt x="2189" y="2739"/>
                      <a:pt x="2189" y="2697"/>
                    </a:cubicBezTo>
                    <a:lnTo>
                      <a:pt x="2189" y="2355"/>
                    </a:lnTo>
                    <a:cubicBezTo>
                      <a:pt x="2189" y="2261"/>
                      <a:pt x="2200" y="2158"/>
                      <a:pt x="2200" y="2065"/>
                    </a:cubicBezTo>
                    <a:cubicBezTo>
                      <a:pt x="2200" y="1784"/>
                      <a:pt x="2189" y="1567"/>
                      <a:pt x="2168" y="1359"/>
                    </a:cubicBezTo>
                    <a:cubicBezTo>
                      <a:pt x="2138" y="1090"/>
                      <a:pt x="2096" y="871"/>
                      <a:pt x="2013" y="675"/>
                    </a:cubicBezTo>
                    <a:cubicBezTo>
                      <a:pt x="1982" y="571"/>
                      <a:pt x="1930" y="467"/>
                      <a:pt x="1868" y="384"/>
                    </a:cubicBezTo>
                    <a:cubicBezTo>
                      <a:pt x="1806" y="291"/>
                      <a:pt x="1733" y="208"/>
                      <a:pt x="1661" y="145"/>
                    </a:cubicBezTo>
                    <a:cubicBezTo>
                      <a:pt x="1578" y="83"/>
                      <a:pt x="1495" y="32"/>
                      <a:pt x="1401" y="11"/>
                    </a:cubicBezTo>
                    <a:cubicBezTo>
                      <a:pt x="1359" y="0"/>
                      <a:pt x="1318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4383650" y="3182775"/>
                <a:ext cx="552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698" extrusionOk="0">
                    <a:moveTo>
                      <a:pt x="841" y="1"/>
                    </a:moveTo>
                    <a:cubicBezTo>
                      <a:pt x="810" y="1"/>
                      <a:pt x="779" y="11"/>
                      <a:pt x="748" y="11"/>
                    </a:cubicBezTo>
                    <a:cubicBezTo>
                      <a:pt x="696" y="11"/>
                      <a:pt x="644" y="31"/>
                      <a:pt x="602" y="42"/>
                    </a:cubicBezTo>
                    <a:cubicBezTo>
                      <a:pt x="540" y="63"/>
                      <a:pt x="489" y="94"/>
                      <a:pt x="437" y="135"/>
                    </a:cubicBezTo>
                    <a:cubicBezTo>
                      <a:pt x="354" y="197"/>
                      <a:pt x="281" y="280"/>
                      <a:pt x="208" y="395"/>
                    </a:cubicBezTo>
                    <a:cubicBezTo>
                      <a:pt x="157" y="488"/>
                      <a:pt x="105" y="591"/>
                      <a:pt x="74" y="706"/>
                    </a:cubicBezTo>
                    <a:cubicBezTo>
                      <a:pt x="32" y="851"/>
                      <a:pt x="12" y="1006"/>
                      <a:pt x="1" y="1193"/>
                    </a:cubicBezTo>
                    <a:cubicBezTo>
                      <a:pt x="1" y="1349"/>
                      <a:pt x="12" y="1515"/>
                      <a:pt x="42" y="1712"/>
                    </a:cubicBezTo>
                    <a:cubicBezTo>
                      <a:pt x="84" y="2013"/>
                      <a:pt x="167" y="2313"/>
                      <a:pt x="281" y="2635"/>
                    </a:cubicBezTo>
                    <a:cubicBezTo>
                      <a:pt x="291" y="2677"/>
                      <a:pt x="323" y="2698"/>
                      <a:pt x="354" y="2698"/>
                    </a:cubicBezTo>
                    <a:lnTo>
                      <a:pt x="374" y="2698"/>
                    </a:lnTo>
                    <a:cubicBezTo>
                      <a:pt x="395" y="2687"/>
                      <a:pt x="416" y="2677"/>
                      <a:pt x="427" y="2656"/>
                    </a:cubicBezTo>
                    <a:cubicBezTo>
                      <a:pt x="437" y="2635"/>
                      <a:pt x="437" y="2615"/>
                      <a:pt x="437" y="2594"/>
                    </a:cubicBezTo>
                    <a:cubicBezTo>
                      <a:pt x="416" y="2542"/>
                      <a:pt x="395" y="2490"/>
                      <a:pt x="385" y="2438"/>
                    </a:cubicBezTo>
                    <a:lnTo>
                      <a:pt x="385" y="2438"/>
                    </a:lnTo>
                    <a:cubicBezTo>
                      <a:pt x="427" y="2459"/>
                      <a:pt x="489" y="2469"/>
                      <a:pt x="551" y="2469"/>
                    </a:cubicBezTo>
                    <a:cubicBezTo>
                      <a:pt x="593" y="2469"/>
                      <a:pt x="644" y="2469"/>
                      <a:pt x="696" y="2459"/>
                    </a:cubicBezTo>
                    <a:cubicBezTo>
                      <a:pt x="758" y="2438"/>
                      <a:pt x="821" y="2417"/>
                      <a:pt x="893" y="2386"/>
                    </a:cubicBezTo>
                    <a:cubicBezTo>
                      <a:pt x="945" y="2366"/>
                      <a:pt x="1007" y="2324"/>
                      <a:pt x="1080" y="2283"/>
                    </a:cubicBezTo>
                    <a:cubicBezTo>
                      <a:pt x="1204" y="2200"/>
                      <a:pt x="1339" y="2096"/>
                      <a:pt x="1453" y="1971"/>
                    </a:cubicBezTo>
                    <a:cubicBezTo>
                      <a:pt x="1671" y="1743"/>
                      <a:pt x="1827" y="1504"/>
                      <a:pt x="1900" y="1255"/>
                    </a:cubicBezTo>
                    <a:cubicBezTo>
                      <a:pt x="1941" y="1131"/>
                      <a:pt x="1951" y="996"/>
                      <a:pt x="1941" y="882"/>
                    </a:cubicBezTo>
                    <a:cubicBezTo>
                      <a:pt x="1941" y="851"/>
                      <a:pt x="1930" y="830"/>
                      <a:pt x="1930" y="810"/>
                    </a:cubicBezTo>
                    <a:lnTo>
                      <a:pt x="1930" y="810"/>
                    </a:lnTo>
                    <a:cubicBezTo>
                      <a:pt x="1951" y="830"/>
                      <a:pt x="1962" y="851"/>
                      <a:pt x="1983" y="872"/>
                    </a:cubicBezTo>
                    <a:cubicBezTo>
                      <a:pt x="2013" y="903"/>
                      <a:pt x="2034" y="934"/>
                      <a:pt x="2055" y="965"/>
                    </a:cubicBezTo>
                    <a:cubicBezTo>
                      <a:pt x="2075" y="996"/>
                      <a:pt x="2107" y="1006"/>
                      <a:pt x="2128" y="1006"/>
                    </a:cubicBezTo>
                    <a:cubicBezTo>
                      <a:pt x="2148" y="1006"/>
                      <a:pt x="2158" y="1006"/>
                      <a:pt x="2169" y="996"/>
                    </a:cubicBezTo>
                    <a:cubicBezTo>
                      <a:pt x="2190" y="986"/>
                      <a:pt x="2200" y="965"/>
                      <a:pt x="2211" y="944"/>
                    </a:cubicBezTo>
                    <a:cubicBezTo>
                      <a:pt x="2211" y="923"/>
                      <a:pt x="2211" y="903"/>
                      <a:pt x="2200" y="893"/>
                    </a:cubicBezTo>
                    <a:cubicBezTo>
                      <a:pt x="2075" y="716"/>
                      <a:pt x="1900" y="540"/>
                      <a:pt x="1692" y="374"/>
                    </a:cubicBezTo>
                    <a:cubicBezTo>
                      <a:pt x="1464" y="197"/>
                      <a:pt x="1266" y="94"/>
                      <a:pt x="1070" y="42"/>
                    </a:cubicBezTo>
                    <a:cubicBezTo>
                      <a:pt x="987" y="11"/>
                      <a:pt x="914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4378475" y="3179675"/>
                <a:ext cx="1854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872" extrusionOk="0">
                    <a:moveTo>
                      <a:pt x="3403" y="0"/>
                    </a:moveTo>
                    <a:cubicBezTo>
                      <a:pt x="3123" y="21"/>
                      <a:pt x="2853" y="83"/>
                      <a:pt x="2594" y="176"/>
                    </a:cubicBezTo>
                    <a:cubicBezTo>
                      <a:pt x="2355" y="270"/>
                      <a:pt x="2107" y="383"/>
                      <a:pt x="1858" y="539"/>
                    </a:cubicBezTo>
                    <a:cubicBezTo>
                      <a:pt x="1639" y="685"/>
                      <a:pt x="1422" y="851"/>
                      <a:pt x="1224" y="1037"/>
                    </a:cubicBezTo>
                    <a:cubicBezTo>
                      <a:pt x="1028" y="1224"/>
                      <a:pt x="851" y="1421"/>
                      <a:pt x="696" y="1639"/>
                    </a:cubicBezTo>
                    <a:cubicBezTo>
                      <a:pt x="551" y="1836"/>
                      <a:pt x="426" y="2054"/>
                      <a:pt x="322" y="2271"/>
                    </a:cubicBezTo>
                    <a:cubicBezTo>
                      <a:pt x="229" y="2469"/>
                      <a:pt x="156" y="2676"/>
                      <a:pt x="104" y="2905"/>
                    </a:cubicBezTo>
                    <a:cubicBezTo>
                      <a:pt x="0" y="3329"/>
                      <a:pt x="11" y="3765"/>
                      <a:pt x="115" y="4159"/>
                    </a:cubicBezTo>
                    <a:cubicBezTo>
                      <a:pt x="177" y="4357"/>
                      <a:pt x="260" y="4543"/>
                      <a:pt x="374" y="4719"/>
                    </a:cubicBezTo>
                    <a:cubicBezTo>
                      <a:pt x="426" y="4813"/>
                      <a:pt x="498" y="4896"/>
                      <a:pt x="561" y="4979"/>
                    </a:cubicBezTo>
                    <a:lnTo>
                      <a:pt x="685" y="5104"/>
                    </a:lnTo>
                    <a:cubicBezTo>
                      <a:pt x="768" y="5062"/>
                      <a:pt x="851" y="5031"/>
                      <a:pt x="945" y="4989"/>
                    </a:cubicBezTo>
                    <a:cubicBezTo>
                      <a:pt x="1058" y="4948"/>
                      <a:pt x="1173" y="4906"/>
                      <a:pt x="1287" y="4875"/>
                    </a:cubicBezTo>
                    <a:cubicBezTo>
                      <a:pt x="1297" y="4875"/>
                      <a:pt x="1318" y="4865"/>
                      <a:pt x="1328" y="4865"/>
                    </a:cubicBezTo>
                    <a:cubicBezTo>
                      <a:pt x="1422" y="4968"/>
                      <a:pt x="1515" y="5062"/>
                      <a:pt x="1629" y="5145"/>
                    </a:cubicBezTo>
                    <a:cubicBezTo>
                      <a:pt x="1754" y="5249"/>
                      <a:pt x="1888" y="5342"/>
                      <a:pt x="2044" y="5436"/>
                    </a:cubicBezTo>
                    <a:cubicBezTo>
                      <a:pt x="2190" y="5508"/>
                      <a:pt x="2355" y="5581"/>
                      <a:pt x="2531" y="5643"/>
                    </a:cubicBezTo>
                    <a:cubicBezTo>
                      <a:pt x="2697" y="5694"/>
                      <a:pt x="2874" y="5747"/>
                      <a:pt x="3061" y="5777"/>
                    </a:cubicBezTo>
                    <a:cubicBezTo>
                      <a:pt x="3361" y="5840"/>
                      <a:pt x="3672" y="5871"/>
                      <a:pt x="4004" y="5871"/>
                    </a:cubicBezTo>
                    <a:cubicBezTo>
                      <a:pt x="4067" y="5871"/>
                      <a:pt x="4129" y="5871"/>
                      <a:pt x="4202" y="5860"/>
                    </a:cubicBezTo>
                    <a:cubicBezTo>
                      <a:pt x="4357" y="5840"/>
                      <a:pt x="4502" y="5819"/>
                      <a:pt x="4648" y="5798"/>
                    </a:cubicBezTo>
                    <a:lnTo>
                      <a:pt x="4658" y="5798"/>
                    </a:lnTo>
                    <a:cubicBezTo>
                      <a:pt x="4668" y="5788"/>
                      <a:pt x="4679" y="5788"/>
                      <a:pt x="4689" y="5768"/>
                    </a:cubicBezTo>
                    <a:cubicBezTo>
                      <a:pt x="4710" y="5757"/>
                      <a:pt x="4710" y="5736"/>
                      <a:pt x="4710" y="5715"/>
                    </a:cubicBezTo>
                    <a:cubicBezTo>
                      <a:pt x="5032" y="5653"/>
                      <a:pt x="5311" y="5581"/>
                      <a:pt x="5581" y="5477"/>
                    </a:cubicBezTo>
                    <a:cubicBezTo>
                      <a:pt x="5892" y="5353"/>
                      <a:pt x="6173" y="5207"/>
                      <a:pt x="6422" y="5031"/>
                    </a:cubicBezTo>
                    <a:cubicBezTo>
                      <a:pt x="6650" y="4875"/>
                      <a:pt x="6826" y="4709"/>
                      <a:pt x="6961" y="4543"/>
                    </a:cubicBezTo>
                    <a:cubicBezTo>
                      <a:pt x="7033" y="4450"/>
                      <a:pt x="7096" y="4357"/>
                      <a:pt x="7148" y="4274"/>
                    </a:cubicBezTo>
                    <a:cubicBezTo>
                      <a:pt x="7199" y="4180"/>
                      <a:pt x="7241" y="4087"/>
                      <a:pt x="7272" y="3983"/>
                    </a:cubicBezTo>
                    <a:cubicBezTo>
                      <a:pt x="7345" y="3797"/>
                      <a:pt x="7386" y="3599"/>
                      <a:pt x="7397" y="3392"/>
                    </a:cubicBezTo>
                    <a:cubicBezTo>
                      <a:pt x="7418" y="2997"/>
                      <a:pt x="7324" y="2583"/>
                      <a:pt x="7137" y="2188"/>
                    </a:cubicBezTo>
                    <a:cubicBezTo>
                      <a:pt x="7033" y="1981"/>
                      <a:pt x="6920" y="1784"/>
                      <a:pt x="6784" y="1618"/>
                    </a:cubicBezTo>
                    <a:cubicBezTo>
                      <a:pt x="6639" y="1421"/>
                      <a:pt x="6473" y="1245"/>
                      <a:pt x="6286" y="1079"/>
                    </a:cubicBezTo>
                    <a:cubicBezTo>
                      <a:pt x="6100" y="902"/>
                      <a:pt x="5882" y="736"/>
                      <a:pt x="5654" y="602"/>
                    </a:cubicBezTo>
                    <a:cubicBezTo>
                      <a:pt x="5415" y="456"/>
                      <a:pt x="5177" y="332"/>
                      <a:pt x="4928" y="238"/>
                    </a:cubicBezTo>
                    <a:cubicBezTo>
                      <a:pt x="4658" y="135"/>
                      <a:pt x="4399" y="72"/>
                      <a:pt x="4150" y="31"/>
                    </a:cubicBezTo>
                    <a:cubicBezTo>
                      <a:pt x="3974" y="10"/>
                      <a:pt x="3808" y="0"/>
                      <a:pt x="36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4497525" y="3311650"/>
                <a:ext cx="254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448" extrusionOk="0">
                    <a:moveTo>
                      <a:pt x="923" y="1"/>
                    </a:moveTo>
                    <a:cubicBezTo>
                      <a:pt x="913" y="1"/>
                      <a:pt x="902" y="1"/>
                      <a:pt x="892" y="11"/>
                    </a:cubicBezTo>
                    <a:cubicBezTo>
                      <a:pt x="643" y="115"/>
                      <a:pt x="404" y="219"/>
                      <a:pt x="134" y="281"/>
                    </a:cubicBezTo>
                    <a:cubicBezTo>
                      <a:pt x="114" y="291"/>
                      <a:pt x="93" y="291"/>
                      <a:pt x="72" y="291"/>
                    </a:cubicBezTo>
                    <a:cubicBezTo>
                      <a:pt x="51" y="302"/>
                      <a:pt x="42" y="302"/>
                      <a:pt x="21" y="323"/>
                    </a:cubicBezTo>
                    <a:cubicBezTo>
                      <a:pt x="10" y="333"/>
                      <a:pt x="0" y="353"/>
                      <a:pt x="0" y="374"/>
                    </a:cubicBezTo>
                    <a:cubicBezTo>
                      <a:pt x="10" y="395"/>
                      <a:pt x="21" y="415"/>
                      <a:pt x="31" y="426"/>
                    </a:cubicBezTo>
                    <a:cubicBezTo>
                      <a:pt x="51" y="436"/>
                      <a:pt x="72" y="447"/>
                      <a:pt x="93" y="447"/>
                    </a:cubicBezTo>
                    <a:cubicBezTo>
                      <a:pt x="238" y="415"/>
                      <a:pt x="383" y="374"/>
                      <a:pt x="529" y="323"/>
                    </a:cubicBezTo>
                    <a:cubicBezTo>
                      <a:pt x="674" y="270"/>
                      <a:pt x="809" y="208"/>
                      <a:pt x="954" y="146"/>
                    </a:cubicBezTo>
                    <a:cubicBezTo>
                      <a:pt x="996" y="136"/>
                      <a:pt x="1017" y="94"/>
                      <a:pt x="996" y="53"/>
                    </a:cubicBezTo>
                    <a:cubicBezTo>
                      <a:pt x="985" y="21"/>
                      <a:pt x="95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4378475" y="3181750"/>
                <a:ext cx="72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031" extrusionOk="0">
                    <a:moveTo>
                      <a:pt x="2895" y="0"/>
                    </a:moveTo>
                    <a:cubicBezTo>
                      <a:pt x="2791" y="31"/>
                      <a:pt x="2697" y="62"/>
                      <a:pt x="2594" y="93"/>
                    </a:cubicBezTo>
                    <a:cubicBezTo>
                      <a:pt x="2355" y="187"/>
                      <a:pt x="2107" y="300"/>
                      <a:pt x="1858" y="456"/>
                    </a:cubicBezTo>
                    <a:cubicBezTo>
                      <a:pt x="1639" y="591"/>
                      <a:pt x="1422" y="768"/>
                      <a:pt x="1224" y="954"/>
                    </a:cubicBezTo>
                    <a:cubicBezTo>
                      <a:pt x="1028" y="1141"/>
                      <a:pt x="851" y="1338"/>
                      <a:pt x="696" y="1556"/>
                    </a:cubicBezTo>
                    <a:cubicBezTo>
                      <a:pt x="551" y="1753"/>
                      <a:pt x="426" y="1960"/>
                      <a:pt x="322" y="2188"/>
                    </a:cubicBezTo>
                    <a:cubicBezTo>
                      <a:pt x="229" y="2386"/>
                      <a:pt x="156" y="2593"/>
                      <a:pt x="104" y="2822"/>
                    </a:cubicBezTo>
                    <a:cubicBezTo>
                      <a:pt x="0" y="3246"/>
                      <a:pt x="0" y="3682"/>
                      <a:pt x="115" y="4076"/>
                    </a:cubicBezTo>
                    <a:cubicBezTo>
                      <a:pt x="166" y="4274"/>
                      <a:pt x="260" y="4470"/>
                      <a:pt x="364" y="4636"/>
                    </a:cubicBezTo>
                    <a:cubicBezTo>
                      <a:pt x="426" y="4730"/>
                      <a:pt x="488" y="4813"/>
                      <a:pt x="561" y="4896"/>
                    </a:cubicBezTo>
                    <a:lnTo>
                      <a:pt x="686" y="5020"/>
                    </a:lnTo>
                    <a:lnTo>
                      <a:pt x="686" y="5020"/>
                    </a:lnTo>
                    <a:cubicBezTo>
                      <a:pt x="768" y="4979"/>
                      <a:pt x="851" y="4948"/>
                      <a:pt x="945" y="4906"/>
                    </a:cubicBezTo>
                    <a:cubicBezTo>
                      <a:pt x="1058" y="4865"/>
                      <a:pt x="1173" y="4823"/>
                      <a:pt x="1287" y="4792"/>
                    </a:cubicBezTo>
                    <a:cubicBezTo>
                      <a:pt x="1297" y="4792"/>
                      <a:pt x="1318" y="4782"/>
                      <a:pt x="1328" y="4782"/>
                    </a:cubicBezTo>
                    <a:cubicBezTo>
                      <a:pt x="1307" y="4761"/>
                      <a:pt x="1287" y="4730"/>
                      <a:pt x="1266" y="4709"/>
                    </a:cubicBezTo>
                    <a:cubicBezTo>
                      <a:pt x="1162" y="4574"/>
                      <a:pt x="1069" y="4419"/>
                      <a:pt x="996" y="4263"/>
                    </a:cubicBezTo>
                    <a:cubicBezTo>
                      <a:pt x="913" y="4087"/>
                      <a:pt x="851" y="3900"/>
                      <a:pt x="809" y="3714"/>
                    </a:cubicBezTo>
                    <a:cubicBezTo>
                      <a:pt x="747" y="3444"/>
                      <a:pt x="726" y="3163"/>
                      <a:pt x="758" y="2884"/>
                    </a:cubicBezTo>
                    <a:cubicBezTo>
                      <a:pt x="779" y="2614"/>
                      <a:pt x="830" y="2334"/>
                      <a:pt x="924" y="2075"/>
                    </a:cubicBezTo>
                    <a:cubicBezTo>
                      <a:pt x="1017" y="1815"/>
                      <a:pt x="1141" y="1556"/>
                      <a:pt x="1297" y="1328"/>
                    </a:cubicBezTo>
                    <a:cubicBezTo>
                      <a:pt x="1380" y="1203"/>
                      <a:pt x="1463" y="1089"/>
                      <a:pt x="1556" y="985"/>
                    </a:cubicBezTo>
                    <a:cubicBezTo>
                      <a:pt x="1650" y="881"/>
                      <a:pt x="1754" y="788"/>
                      <a:pt x="1868" y="695"/>
                    </a:cubicBezTo>
                    <a:cubicBezTo>
                      <a:pt x="2075" y="519"/>
                      <a:pt x="2293" y="373"/>
                      <a:pt x="2531" y="228"/>
                    </a:cubicBezTo>
                    <a:cubicBezTo>
                      <a:pt x="2646" y="155"/>
                      <a:pt x="2770" y="83"/>
                      <a:pt x="2895" y="0"/>
                    </a:cubicBezTo>
                    <a:close/>
                    <a:moveTo>
                      <a:pt x="686" y="5020"/>
                    </a:moveTo>
                    <a:cubicBezTo>
                      <a:pt x="685" y="5020"/>
                      <a:pt x="685" y="5021"/>
                      <a:pt x="685" y="5021"/>
                    </a:cubicBezTo>
                    <a:cubicBezTo>
                      <a:pt x="685" y="5021"/>
                      <a:pt x="686" y="5021"/>
                      <a:pt x="686" y="5021"/>
                    </a:cubicBezTo>
                    <a:lnTo>
                      <a:pt x="686" y="5021"/>
                    </a:lnTo>
                    <a:lnTo>
                      <a:pt x="686" y="5020"/>
                    </a:lnTo>
                    <a:close/>
                    <a:moveTo>
                      <a:pt x="686" y="5021"/>
                    </a:moveTo>
                    <a:lnTo>
                      <a:pt x="696" y="5031"/>
                    </a:lnTo>
                    <a:cubicBezTo>
                      <a:pt x="696" y="5031"/>
                      <a:pt x="696" y="5021"/>
                      <a:pt x="686" y="50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4421800" y="3245275"/>
                <a:ext cx="251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863" extrusionOk="0">
                    <a:moveTo>
                      <a:pt x="913" y="0"/>
                    </a:moveTo>
                    <a:cubicBezTo>
                      <a:pt x="902" y="0"/>
                      <a:pt x="892" y="11"/>
                      <a:pt x="881" y="21"/>
                    </a:cubicBezTo>
                    <a:cubicBezTo>
                      <a:pt x="871" y="42"/>
                      <a:pt x="871" y="52"/>
                      <a:pt x="871" y="62"/>
                    </a:cubicBezTo>
                    <a:cubicBezTo>
                      <a:pt x="871" y="73"/>
                      <a:pt x="881" y="83"/>
                      <a:pt x="881" y="94"/>
                    </a:cubicBezTo>
                    <a:lnTo>
                      <a:pt x="881" y="83"/>
                    </a:lnTo>
                    <a:cubicBezTo>
                      <a:pt x="892" y="177"/>
                      <a:pt x="892" y="270"/>
                      <a:pt x="881" y="373"/>
                    </a:cubicBezTo>
                    <a:lnTo>
                      <a:pt x="881" y="353"/>
                    </a:lnTo>
                    <a:cubicBezTo>
                      <a:pt x="871" y="415"/>
                      <a:pt x="861" y="467"/>
                      <a:pt x="840" y="519"/>
                    </a:cubicBezTo>
                    <a:cubicBezTo>
                      <a:pt x="819" y="560"/>
                      <a:pt x="809" y="592"/>
                      <a:pt x="778" y="612"/>
                    </a:cubicBezTo>
                    <a:cubicBezTo>
                      <a:pt x="757" y="643"/>
                      <a:pt x="736" y="664"/>
                      <a:pt x="715" y="685"/>
                    </a:cubicBezTo>
                    <a:cubicBezTo>
                      <a:pt x="685" y="705"/>
                      <a:pt x="664" y="716"/>
                      <a:pt x="632" y="726"/>
                    </a:cubicBezTo>
                    <a:cubicBezTo>
                      <a:pt x="612" y="737"/>
                      <a:pt x="591" y="747"/>
                      <a:pt x="560" y="747"/>
                    </a:cubicBezTo>
                    <a:cubicBezTo>
                      <a:pt x="544" y="752"/>
                      <a:pt x="531" y="755"/>
                      <a:pt x="518" y="755"/>
                    </a:cubicBezTo>
                    <a:cubicBezTo>
                      <a:pt x="505" y="755"/>
                      <a:pt x="493" y="752"/>
                      <a:pt x="477" y="747"/>
                    </a:cubicBezTo>
                    <a:cubicBezTo>
                      <a:pt x="446" y="747"/>
                      <a:pt x="415" y="737"/>
                      <a:pt x="383" y="726"/>
                    </a:cubicBezTo>
                    <a:cubicBezTo>
                      <a:pt x="363" y="716"/>
                      <a:pt x="332" y="695"/>
                      <a:pt x="311" y="675"/>
                    </a:cubicBezTo>
                    <a:cubicBezTo>
                      <a:pt x="280" y="654"/>
                      <a:pt x="259" y="633"/>
                      <a:pt x="238" y="602"/>
                    </a:cubicBezTo>
                    <a:cubicBezTo>
                      <a:pt x="208" y="571"/>
                      <a:pt x="187" y="529"/>
                      <a:pt x="166" y="488"/>
                    </a:cubicBezTo>
                    <a:cubicBezTo>
                      <a:pt x="145" y="436"/>
                      <a:pt x="135" y="384"/>
                      <a:pt x="125" y="322"/>
                    </a:cubicBezTo>
                    <a:cubicBezTo>
                      <a:pt x="114" y="270"/>
                      <a:pt x="114" y="208"/>
                      <a:pt x="114" y="156"/>
                    </a:cubicBezTo>
                    <a:cubicBezTo>
                      <a:pt x="114" y="125"/>
                      <a:pt x="93" y="94"/>
                      <a:pt x="62" y="94"/>
                    </a:cubicBezTo>
                    <a:cubicBezTo>
                      <a:pt x="31" y="94"/>
                      <a:pt x="10" y="125"/>
                      <a:pt x="10" y="156"/>
                    </a:cubicBezTo>
                    <a:cubicBezTo>
                      <a:pt x="0" y="343"/>
                      <a:pt x="31" y="529"/>
                      <a:pt x="155" y="675"/>
                    </a:cubicBezTo>
                    <a:cubicBezTo>
                      <a:pt x="197" y="737"/>
                      <a:pt x="249" y="778"/>
                      <a:pt x="311" y="809"/>
                    </a:cubicBezTo>
                    <a:cubicBezTo>
                      <a:pt x="374" y="841"/>
                      <a:pt x="446" y="861"/>
                      <a:pt x="508" y="861"/>
                    </a:cubicBezTo>
                    <a:cubicBezTo>
                      <a:pt x="516" y="862"/>
                      <a:pt x="525" y="862"/>
                      <a:pt x="533" y="862"/>
                    </a:cubicBezTo>
                    <a:cubicBezTo>
                      <a:pt x="660" y="862"/>
                      <a:pt x="783" y="793"/>
                      <a:pt x="861" y="695"/>
                    </a:cubicBezTo>
                    <a:cubicBezTo>
                      <a:pt x="975" y="539"/>
                      <a:pt x="1006" y="353"/>
                      <a:pt x="996" y="166"/>
                    </a:cubicBezTo>
                    <a:cubicBezTo>
                      <a:pt x="996" y="125"/>
                      <a:pt x="985" y="83"/>
                      <a:pt x="985" y="42"/>
                    </a:cubicBezTo>
                    <a:cubicBezTo>
                      <a:pt x="975" y="21"/>
                      <a:pt x="964" y="11"/>
                      <a:pt x="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4498275" y="3237675"/>
                <a:ext cx="257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5" extrusionOk="0">
                    <a:moveTo>
                      <a:pt x="930" y="1"/>
                    </a:moveTo>
                    <a:cubicBezTo>
                      <a:pt x="925" y="1"/>
                      <a:pt x="919" y="2"/>
                      <a:pt x="914" y="4"/>
                    </a:cubicBezTo>
                    <a:cubicBezTo>
                      <a:pt x="883" y="14"/>
                      <a:pt x="862" y="45"/>
                      <a:pt x="872" y="76"/>
                    </a:cubicBezTo>
                    <a:cubicBezTo>
                      <a:pt x="883" y="128"/>
                      <a:pt x="893" y="180"/>
                      <a:pt x="904" y="242"/>
                    </a:cubicBezTo>
                    <a:cubicBezTo>
                      <a:pt x="904" y="294"/>
                      <a:pt x="904" y="356"/>
                      <a:pt x="893" y="408"/>
                    </a:cubicBezTo>
                    <a:cubicBezTo>
                      <a:pt x="883" y="449"/>
                      <a:pt x="872" y="491"/>
                      <a:pt x="851" y="532"/>
                    </a:cubicBezTo>
                    <a:cubicBezTo>
                      <a:pt x="841" y="564"/>
                      <a:pt x="821" y="594"/>
                      <a:pt x="800" y="626"/>
                    </a:cubicBezTo>
                    <a:cubicBezTo>
                      <a:pt x="779" y="647"/>
                      <a:pt x="758" y="668"/>
                      <a:pt x="727" y="688"/>
                    </a:cubicBezTo>
                    <a:cubicBezTo>
                      <a:pt x="706" y="709"/>
                      <a:pt x="685" y="719"/>
                      <a:pt x="655" y="730"/>
                    </a:cubicBezTo>
                    <a:cubicBezTo>
                      <a:pt x="623" y="740"/>
                      <a:pt x="592" y="751"/>
                      <a:pt x="561" y="751"/>
                    </a:cubicBezTo>
                    <a:lnTo>
                      <a:pt x="489" y="751"/>
                    </a:lnTo>
                    <a:cubicBezTo>
                      <a:pt x="457" y="740"/>
                      <a:pt x="436" y="730"/>
                      <a:pt x="406" y="719"/>
                    </a:cubicBezTo>
                    <a:cubicBezTo>
                      <a:pt x="374" y="709"/>
                      <a:pt x="343" y="688"/>
                      <a:pt x="323" y="668"/>
                    </a:cubicBezTo>
                    <a:cubicBezTo>
                      <a:pt x="291" y="647"/>
                      <a:pt x="270" y="615"/>
                      <a:pt x="250" y="585"/>
                    </a:cubicBezTo>
                    <a:lnTo>
                      <a:pt x="240" y="585"/>
                    </a:lnTo>
                    <a:cubicBezTo>
                      <a:pt x="210" y="545"/>
                      <a:pt x="189" y="495"/>
                      <a:pt x="170" y="446"/>
                    </a:cubicBezTo>
                    <a:lnTo>
                      <a:pt x="170" y="446"/>
                    </a:lnTo>
                    <a:cubicBezTo>
                      <a:pt x="171" y="448"/>
                      <a:pt x="174" y="449"/>
                      <a:pt x="177" y="449"/>
                    </a:cubicBezTo>
                    <a:cubicBezTo>
                      <a:pt x="136" y="356"/>
                      <a:pt x="125" y="263"/>
                      <a:pt x="115" y="170"/>
                    </a:cubicBezTo>
                    <a:lnTo>
                      <a:pt x="115" y="149"/>
                    </a:lnTo>
                    <a:cubicBezTo>
                      <a:pt x="115" y="138"/>
                      <a:pt x="104" y="128"/>
                      <a:pt x="95" y="107"/>
                    </a:cubicBezTo>
                    <a:cubicBezTo>
                      <a:pt x="84" y="97"/>
                      <a:pt x="74" y="97"/>
                      <a:pt x="63" y="97"/>
                    </a:cubicBezTo>
                    <a:lnTo>
                      <a:pt x="42" y="97"/>
                    </a:lnTo>
                    <a:cubicBezTo>
                      <a:pt x="32" y="97"/>
                      <a:pt x="21" y="107"/>
                      <a:pt x="21" y="107"/>
                    </a:cubicBezTo>
                    <a:cubicBezTo>
                      <a:pt x="12" y="117"/>
                      <a:pt x="1" y="128"/>
                      <a:pt x="1" y="149"/>
                    </a:cubicBezTo>
                    <a:cubicBezTo>
                      <a:pt x="1" y="190"/>
                      <a:pt x="12" y="232"/>
                      <a:pt x="12" y="273"/>
                    </a:cubicBezTo>
                    <a:cubicBezTo>
                      <a:pt x="42" y="460"/>
                      <a:pt x="115" y="647"/>
                      <a:pt x="260" y="760"/>
                    </a:cubicBezTo>
                    <a:cubicBezTo>
                      <a:pt x="341" y="825"/>
                      <a:pt x="447" y="864"/>
                      <a:pt x="553" y="864"/>
                    </a:cubicBezTo>
                    <a:cubicBezTo>
                      <a:pt x="583" y="864"/>
                      <a:pt x="614" y="861"/>
                      <a:pt x="644" y="854"/>
                    </a:cubicBezTo>
                    <a:cubicBezTo>
                      <a:pt x="706" y="833"/>
                      <a:pt x="768" y="802"/>
                      <a:pt x="821" y="760"/>
                    </a:cubicBezTo>
                    <a:cubicBezTo>
                      <a:pt x="872" y="709"/>
                      <a:pt x="914" y="657"/>
                      <a:pt x="945" y="594"/>
                    </a:cubicBezTo>
                    <a:cubicBezTo>
                      <a:pt x="1028" y="419"/>
                      <a:pt x="1028" y="221"/>
                      <a:pt x="976" y="45"/>
                    </a:cubicBezTo>
                    <a:cubicBezTo>
                      <a:pt x="968" y="19"/>
                      <a:pt x="952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4467150" y="3245275"/>
                <a:ext cx="236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75" extrusionOk="0">
                    <a:moveTo>
                      <a:pt x="510" y="0"/>
                    </a:moveTo>
                    <a:cubicBezTo>
                      <a:pt x="468" y="0"/>
                      <a:pt x="416" y="11"/>
                      <a:pt x="364" y="11"/>
                    </a:cubicBezTo>
                    <a:cubicBezTo>
                      <a:pt x="312" y="21"/>
                      <a:pt x="261" y="32"/>
                      <a:pt x="208" y="52"/>
                    </a:cubicBezTo>
                    <a:cubicBezTo>
                      <a:pt x="146" y="73"/>
                      <a:pt x="95" y="104"/>
                      <a:pt x="63" y="135"/>
                    </a:cubicBezTo>
                    <a:cubicBezTo>
                      <a:pt x="22" y="177"/>
                      <a:pt x="1" y="239"/>
                      <a:pt x="12" y="290"/>
                    </a:cubicBezTo>
                    <a:cubicBezTo>
                      <a:pt x="12" y="311"/>
                      <a:pt x="22" y="343"/>
                      <a:pt x="33" y="373"/>
                    </a:cubicBezTo>
                    <a:lnTo>
                      <a:pt x="63" y="405"/>
                    </a:lnTo>
                    <a:lnTo>
                      <a:pt x="125" y="467"/>
                    </a:lnTo>
                    <a:cubicBezTo>
                      <a:pt x="157" y="498"/>
                      <a:pt x="178" y="519"/>
                      <a:pt x="208" y="539"/>
                    </a:cubicBezTo>
                    <a:cubicBezTo>
                      <a:pt x="240" y="560"/>
                      <a:pt x="281" y="581"/>
                      <a:pt x="312" y="602"/>
                    </a:cubicBezTo>
                    <a:cubicBezTo>
                      <a:pt x="344" y="622"/>
                      <a:pt x="385" y="633"/>
                      <a:pt x="427" y="654"/>
                    </a:cubicBezTo>
                    <a:cubicBezTo>
                      <a:pt x="437" y="654"/>
                      <a:pt x="457" y="664"/>
                      <a:pt x="468" y="675"/>
                    </a:cubicBezTo>
                    <a:cubicBezTo>
                      <a:pt x="613" y="633"/>
                      <a:pt x="727" y="581"/>
                      <a:pt x="821" y="498"/>
                    </a:cubicBezTo>
                    <a:cubicBezTo>
                      <a:pt x="852" y="477"/>
                      <a:pt x="872" y="447"/>
                      <a:pt x="904" y="405"/>
                    </a:cubicBezTo>
                    <a:cubicBezTo>
                      <a:pt x="914" y="373"/>
                      <a:pt x="935" y="353"/>
                      <a:pt x="935" y="322"/>
                    </a:cubicBezTo>
                    <a:cubicBezTo>
                      <a:pt x="945" y="301"/>
                      <a:pt x="945" y="270"/>
                      <a:pt x="945" y="249"/>
                    </a:cubicBezTo>
                    <a:cubicBezTo>
                      <a:pt x="945" y="228"/>
                      <a:pt x="945" y="198"/>
                      <a:pt x="925" y="177"/>
                    </a:cubicBezTo>
                    <a:cubicBezTo>
                      <a:pt x="914" y="135"/>
                      <a:pt x="883" y="104"/>
                      <a:pt x="842" y="83"/>
                    </a:cubicBezTo>
                    <a:cubicBezTo>
                      <a:pt x="810" y="52"/>
                      <a:pt x="759" y="42"/>
                      <a:pt x="706" y="21"/>
                    </a:cubicBezTo>
                    <a:cubicBezTo>
                      <a:pt x="655" y="11"/>
                      <a:pt x="60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4477275" y="3256950"/>
                <a:ext cx="4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644" extrusionOk="0">
                    <a:moveTo>
                      <a:pt x="42" y="0"/>
                    </a:moveTo>
                    <a:lnTo>
                      <a:pt x="11" y="31"/>
                    </a:lnTo>
                    <a:cubicBezTo>
                      <a:pt x="1" y="42"/>
                      <a:pt x="1" y="62"/>
                      <a:pt x="11" y="72"/>
                    </a:cubicBezTo>
                    <a:lnTo>
                      <a:pt x="73" y="540"/>
                    </a:lnTo>
                    <a:lnTo>
                      <a:pt x="73" y="529"/>
                    </a:lnTo>
                    <a:cubicBezTo>
                      <a:pt x="84" y="550"/>
                      <a:pt x="84" y="560"/>
                      <a:pt x="84" y="581"/>
                    </a:cubicBezTo>
                    <a:cubicBezTo>
                      <a:pt x="84" y="602"/>
                      <a:pt x="84" y="612"/>
                      <a:pt x="105" y="623"/>
                    </a:cubicBezTo>
                    <a:cubicBezTo>
                      <a:pt x="115" y="633"/>
                      <a:pt x="125" y="643"/>
                      <a:pt x="135" y="643"/>
                    </a:cubicBezTo>
                    <a:cubicBezTo>
                      <a:pt x="156" y="643"/>
                      <a:pt x="167" y="633"/>
                      <a:pt x="177" y="623"/>
                    </a:cubicBezTo>
                    <a:cubicBezTo>
                      <a:pt x="188" y="612"/>
                      <a:pt x="198" y="602"/>
                      <a:pt x="198" y="581"/>
                    </a:cubicBezTo>
                    <a:cubicBezTo>
                      <a:pt x="177" y="404"/>
                      <a:pt x="135" y="228"/>
                      <a:pt x="115" y="42"/>
                    </a:cubicBezTo>
                    <a:cubicBezTo>
                      <a:pt x="115" y="31"/>
                      <a:pt x="105" y="21"/>
                      <a:pt x="84" y="10"/>
                    </a:cubicBezTo>
                    <a:cubicBezTo>
                      <a:pt x="84" y="10"/>
                      <a:pt x="7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4474950" y="3270950"/>
                <a:ext cx="72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1" extrusionOk="0">
                    <a:moveTo>
                      <a:pt x="228" y="0"/>
                    </a:moveTo>
                    <a:cubicBezTo>
                      <a:pt x="218" y="0"/>
                      <a:pt x="198" y="10"/>
                      <a:pt x="187" y="21"/>
                    </a:cubicBezTo>
                    <a:cubicBezTo>
                      <a:pt x="135" y="73"/>
                      <a:pt x="83" y="125"/>
                      <a:pt x="21" y="176"/>
                    </a:cubicBezTo>
                    <a:cubicBezTo>
                      <a:pt x="11" y="187"/>
                      <a:pt x="0" y="197"/>
                      <a:pt x="0" y="218"/>
                    </a:cubicBezTo>
                    <a:cubicBezTo>
                      <a:pt x="0" y="229"/>
                      <a:pt x="11" y="239"/>
                      <a:pt x="21" y="249"/>
                    </a:cubicBezTo>
                    <a:cubicBezTo>
                      <a:pt x="32" y="259"/>
                      <a:pt x="42" y="270"/>
                      <a:pt x="62" y="270"/>
                    </a:cubicBezTo>
                    <a:cubicBezTo>
                      <a:pt x="73" y="270"/>
                      <a:pt x="83" y="259"/>
                      <a:pt x="94" y="249"/>
                    </a:cubicBezTo>
                    <a:cubicBezTo>
                      <a:pt x="156" y="208"/>
                      <a:pt x="218" y="156"/>
                      <a:pt x="270" y="104"/>
                    </a:cubicBezTo>
                    <a:cubicBezTo>
                      <a:pt x="291" y="73"/>
                      <a:pt x="291" y="42"/>
                      <a:pt x="270" y="21"/>
                    </a:cubicBezTo>
                    <a:cubicBezTo>
                      <a:pt x="260" y="10"/>
                      <a:pt x="249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4480125" y="3270675"/>
                <a:ext cx="75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50" extrusionOk="0">
                    <a:moveTo>
                      <a:pt x="74" y="1"/>
                    </a:moveTo>
                    <a:cubicBezTo>
                      <a:pt x="53" y="1"/>
                      <a:pt x="32" y="11"/>
                      <a:pt x="21" y="32"/>
                    </a:cubicBezTo>
                    <a:cubicBezTo>
                      <a:pt x="1" y="63"/>
                      <a:pt x="21" y="94"/>
                      <a:pt x="42" y="104"/>
                    </a:cubicBezTo>
                    <a:cubicBezTo>
                      <a:pt x="63" y="125"/>
                      <a:pt x="94" y="146"/>
                      <a:pt x="115" y="167"/>
                    </a:cubicBezTo>
                    <a:lnTo>
                      <a:pt x="208" y="229"/>
                    </a:lnTo>
                    <a:cubicBezTo>
                      <a:pt x="219" y="240"/>
                      <a:pt x="229" y="250"/>
                      <a:pt x="240" y="250"/>
                    </a:cubicBezTo>
                    <a:cubicBezTo>
                      <a:pt x="260" y="250"/>
                      <a:pt x="270" y="240"/>
                      <a:pt x="281" y="229"/>
                    </a:cubicBezTo>
                    <a:cubicBezTo>
                      <a:pt x="302" y="219"/>
                      <a:pt x="302" y="177"/>
                      <a:pt x="281" y="157"/>
                    </a:cubicBezTo>
                    <a:cubicBezTo>
                      <a:pt x="219" y="104"/>
                      <a:pt x="167" y="53"/>
                      <a:pt x="94" y="11"/>
                    </a:cubicBezTo>
                    <a:cubicBezTo>
                      <a:pt x="94" y="11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4408825" y="3205600"/>
                <a:ext cx="391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8" extrusionOk="0">
                    <a:moveTo>
                      <a:pt x="1121" y="0"/>
                    </a:moveTo>
                    <a:cubicBezTo>
                      <a:pt x="985" y="0"/>
                      <a:pt x="830" y="21"/>
                      <a:pt x="674" y="63"/>
                    </a:cubicBezTo>
                    <a:cubicBezTo>
                      <a:pt x="478" y="125"/>
                      <a:pt x="301" y="208"/>
                      <a:pt x="176" y="312"/>
                    </a:cubicBezTo>
                    <a:cubicBezTo>
                      <a:pt x="52" y="415"/>
                      <a:pt x="0" y="508"/>
                      <a:pt x="31" y="591"/>
                    </a:cubicBezTo>
                    <a:cubicBezTo>
                      <a:pt x="52" y="695"/>
                      <a:pt x="208" y="757"/>
                      <a:pt x="415" y="757"/>
                    </a:cubicBezTo>
                    <a:cubicBezTo>
                      <a:pt x="561" y="757"/>
                      <a:pt x="706" y="736"/>
                      <a:pt x="861" y="695"/>
                    </a:cubicBezTo>
                    <a:cubicBezTo>
                      <a:pt x="1276" y="570"/>
                      <a:pt x="1566" y="332"/>
                      <a:pt x="1515" y="156"/>
                    </a:cubicBezTo>
                    <a:cubicBezTo>
                      <a:pt x="1483" y="63"/>
                      <a:pt x="1338" y="0"/>
                      <a:pt x="1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4489975" y="3198850"/>
                <a:ext cx="3892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54" extrusionOk="0">
                    <a:moveTo>
                      <a:pt x="675" y="1"/>
                    </a:moveTo>
                    <a:cubicBezTo>
                      <a:pt x="291" y="1"/>
                      <a:pt x="12" y="114"/>
                      <a:pt x="1" y="270"/>
                    </a:cubicBezTo>
                    <a:cubicBezTo>
                      <a:pt x="1" y="322"/>
                      <a:pt x="12" y="363"/>
                      <a:pt x="53" y="405"/>
                    </a:cubicBezTo>
                    <a:cubicBezTo>
                      <a:pt x="167" y="529"/>
                      <a:pt x="436" y="633"/>
                      <a:pt x="748" y="644"/>
                    </a:cubicBezTo>
                    <a:cubicBezTo>
                      <a:pt x="789" y="654"/>
                      <a:pt x="831" y="654"/>
                      <a:pt x="872" y="654"/>
                    </a:cubicBezTo>
                    <a:cubicBezTo>
                      <a:pt x="1246" y="654"/>
                      <a:pt x="1536" y="529"/>
                      <a:pt x="1547" y="374"/>
                    </a:cubicBezTo>
                    <a:cubicBezTo>
                      <a:pt x="1557" y="197"/>
                      <a:pt x="1215" y="31"/>
                      <a:pt x="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4366550" y="3266525"/>
                <a:ext cx="700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554" extrusionOk="0">
                    <a:moveTo>
                      <a:pt x="32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364" y="53"/>
                      <a:pt x="696" y="74"/>
                      <a:pt x="1017" y="125"/>
                    </a:cubicBezTo>
                    <a:lnTo>
                      <a:pt x="1007" y="125"/>
                    </a:lnTo>
                    <a:cubicBezTo>
                      <a:pt x="1152" y="146"/>
                      <a:pt x="1297" y="177"/>
                      <a:pt x="1442" y="208"/>
                    </a:cubicBezTo>
                    <a:cubicBezTo>
                      <a:pt x="1588" y="240"/>
                      <a:pt x="1722" y="270"/>
                      <a:pt x="1867" y="302"/>
                    </a:cubicBezTo>
                    <a:cubicBezTo>
                      <a:pt x="2148" y="374"/>
                      <a:pt x="2428" y="457"/>
                      <a:pt x="2697" y="551"/>
                    </a:cubicBezTo>
                    <a:cubicBezTo>
                      <a:pt x="2704" y="552"/>
                      <a:pt x="2711" y="553"/>
                      <a:pt x="2718" y="553"/>
                    </a:cubicBezTo>
                    <a:cubicBezTo>
                      <a:pt x="2752" y="553"/>
                      <a:pt x="2782" y="533"/>
                      <a:pt x="2791" y="499"/>
                    </a:cubicBezTo>
                    <a:cubicBezTo>
                      <a:pt x="2801" y="468"/>
                      <a:pt x="2780" y="426"/>
                      <a:pt x="2739" y="416"/>
                    </a:cubicBezTo>
                    <a:cubicBezTo>
                      <a:pt x="2303" y="270"/>
                      <a:pt x="1857" y="167"/>
                      <a:pt x="1411" y="94"/>
                    </a:cubicBezTo>
                    <a:cubicBezTo>
                      <a:pt x="1183" y="63"/>
                      <a:pt x="955" y="32"/>
                      <a:pt x="726" y="11"/>
                    </a:cubicBezTo>
                    <a:cubicBezTo>
                      <a:pt x="550" y="1"/>
                      <a:pt x="36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4369925" y="3283400"/>
                <a:ext cx="62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18" extrusionOk="0">
                    <a:moveTo>
                      <a:pt x="1234" y="0"/>
                    </a:moveTo>
                    <a:cubicBezTo>
                      <a:pt x="1131" y="0"/>
                      <a:pt x="1038" y="10"/>
                      <a:pt x="934" y="10"/>
                    </a:cubicBezTo>
                    <a:lnTo>
                      <a:pt x="623" y="42"/>
                    </a:lnTo>
                    <a:cubicBezTo>
                      <a:pt x="529" y="52"/>
                      <a:pt x="425" y="63"/>
                      <a:pt x="332" y="73"/>
                    </a:cubicBezTo>
                    <a:cubicBezTo>
                      <a:pt x="229" y="93"/>
                      <a:pt x="125" y="104"/>
                      <a:pt x="21" y="125"/>
                    </a:cubicBezTo>
                    <a:cubicBezTo>
                      <a:pt x="10" y="125"/>
                      <a:pt x="0" y="146"/>
                      <a:pt x="0" y="166"/>
                    </a:cubicBezTo>
                    <a:cubicBezTo>
                      <a:pt x="10" y="176"/>
                      <a:pt x="21" y="187"/>
                      <a:pt x="42" y="187"/>
                    </a:cubicBezTo>
                    <a:cubicBezTo>
                      <a:pt x="156" y="166"/>
                      <a:pt x="270" y="146"/>
                      <a:pt x="384" y="135"/>
                    </a:cubicBezTo>
                    <a:lnTo>
                      <a:pt x="374" y="135"/>
                    </a:lnTo>
                    <a:cubicBezTo>
                      <a:pt x="457" y="125"/>
                      <a:pt x="540" y="114"/>
                      <a:pt x="623" y="114"/>
                    </a:cubicBezTo>
                    <a:cubicBezTo>
                      <a:pt x="706" y="104"/>
                      <a:pt x="789" y="104"/>
                      <a:pt x="872" y="104"/>
                    </a:cubicBezTo>
                    <a:cubicBezTo>
                      <a:pt x="1048" y="104"/>
                      <a:pt x="1225" y="104"/>
                      <a:pt x="1400" y="114"/>
                    </a:cubicBezTo>
                    <a:cubicBezTo>
                      <a:pt x="1566" y="125"/>
                      <a:pt x="1743" y="146"/>
                      <a:pt x="1919" y="155"/>
                    </a:cubicBezTo>
                    <a:lnTo>
                      <a:pt x="2168" y="187"/>
                    </a:lnTo>
                    <a:cubicBezTo>
                      <a:pt x="2251" y="197"/>
                      <a:pt x="2345" y="208"/>
                      <a:pt x="2428" y="218"/>
                    </a:cubicBezTo>
                    <a:cubicBezTo>
                      <a:pt x="2458" y="218"/>
                      <a:pt x="2490" y="197"/>
                      <a:pt x="2500" y="166"/>
                    </a:cubicBezTo>
                    <a:cubicBezTo>
                      <a:pt x="2511" y="146"/>
                      <a:pt x="2500" y="135"/>
                      <a:pt x="2500" y="114"/>
                    </a:cubicBezTo>
                    <a:cubicBezTo>
                      <a:pt x="2490" y="93"/>
                      <a:pt x="2469" y="83"/>
                      <a:pt x="2449" y="83"/>
                    </a:cubicBezTo>
                    <a:cubicBezTo>
                      <a:pt x="2355" y="63"/>
                      <a:pt x="2262" y="42"/>
                      <a:pt x="2168" y="31"/>
                    </a:cubicBez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4387800" y="3292725"/>
                <a:ext cx="519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724" extrusionOk="0">
                    <a:moveTo>
                      <a:pt x="1982" y="1"/>
                    </a:moveTo>
                    <a:cubicBezTo>
                      <a:pt x="1899" y="11"/>
                      <a:pt x="1826" y="31"/>
                      <a:pt x="1743" y="42"/>
                    </a:cubicBezTo>
                    <a:cubicBezTo>
                      <a:pt x="1661" y="63"/>
                      <a:pt x="1568" y="84"/>
                      <a:pt x="1485" y="104"/>
                    </a:cubicBezTo>
                    <a:cubicBezTo>
                      <a:pt x="1308" y="146"/>
                      <a:pt x="1142" y="197"/>
                      <a:pt x="966" y="260"/>
                    </a:cubicBezTo>
                    <a:cubicBezTo>
                      <a:pt x="893" y="280"/>
                      <a:pt x="810" y="312"/>
                      <a:pt x="727" y="343"/>
                    </a:cubicBezTo>
                    <a:cubicBezTo>
                      <a:pt x="655" y="363"/>
                      <a:pt x="572" y="405"/>
                      <a:pt x="489" y="436"/>
                    </a:cubicBezTo>
                    <a:cubicBezTo>
                      <a:pt x="333" y="499"/>
                      <a:pt x="178" y="582"/>
                      <a:pt x="22" y="665"/>
                    </a:cubicBezTo>
                    <a:cubicBezTo>
                      <a:pt x="12" y="675"/>
                      <a:pt x="1" y="695"/>
                      <a:pt x="12" y="706"/>
                    </a:cubicBezTo>
                    <a:cubicBezTo>
                      <a:pt x="17" y="718"/>
                      <a:pt x="23" y="723"/>
                      <a:pt x="32" y="723"/>
                    </a:cubicBezTo>
                    <a:cubicBezTo>
                      <a:pt x="37" y="723"/>
                      <a:pt x="44" y="721"/>
                      <a:pt x="53" y="716"/>
                    </a:cubicBezTo>
                    <a:cubicBezTo>
                      <a:pt x="136" y="675"/>
                      <a:pt x="229" y="623"/>
                      <a:pt x="312" y="582"/>
                    </a:cubicBezTo>
                    <a:cubicBezTo>
                      <a:pt x="395" y="540"/>
                      <a:pt x="478" y="509"/>
                      <a:pt x="572" y="467"/>
                    </a:cubicBezTo>
                    <a:cubicBezTo>
                      <a:pt x="685" y="426"/>
                      <a:pt x="800" y="384"/>
                      <a:pt x="914" y="353"/>
                    </a:cubicBezTo>
                    <a:cubicBezTo>
                      <a:pt x="924" y="353"/>
                      <a:pt x="945" y="343"/>
                      <a:pt x="955" y="343"/>
                    </a:cubicBezTo>
                    <a:cubicBezTo>
                      <a:pt x="1070" y="312"/>
                      <a:pt x="1173" y="280"/>
                      <a:pt x="1287" y="260"/>
                    </a:cubicBezTo>
                    <a:cubicBezTo>
                      <a:pt x="1402" y="239"/>
                      <a:pt x="1526" y="218"/>
                      <a:pt x="1651" y="197"/>
                    </a:cubicBezTo>
                    <a:cubicBezTo>
                      <a:pt x="1764" y="177"/>
                      <a:pt x="1889" y="156"/>
                      <a:pt x="2013" y="135"/>
                    </a:cubicBezTo>
                    <a:cubicBezTo>
                      <a:pt x="2055" y="125"/>
                      <a:pt x="2075" y="84"/>
                      <a:pt x="2065" y="52"/>
                    </a:cubicBezTo>
                    <a:cubicBezTo>
                      <a:pt x="2065" y="31"/>
                      <a:pt x="2055" y="21"/>
                      <a:pt x="2034" y="11"/>
                    </a:cubicBezTo>
                    <a:cubicBezTo>
                      <a:pt x="2034" y="11"/>
                      <a:pt x="2024" y="1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4520075" y="3240750"/>
                <a:ext cx="666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084" extrusionOk="0">
                    <a:moveTo>
                      <a:pt x="2639" y="1"/>
                    </a:moveTo>
                    <a:cubicBezTo>
                      <a:pt x="2635" y="1"/>
                      <a:pt x="2630" y="2"/>
                      <a:pt x="2625" y="5"/>
                    </a:cubicBezTo>
                    <a:lnTo>
                      <a:pt x="2469" y="36"/>
                    </a:lnTo>
                    <a:cubicBezTo>
                      <a:pt x="2293" y="67"/>
                      <a:pt x="2116" y="109"/>
                      <a:pt x="1940" y="160"/>
                    </a:cubicBezTo>
                    <a:cubicBezTo>
                      <a:pt x="1722" y="223"/>
                      <a:pt x="1505" y="296"/>
                      <a:pt x="1297" y="368"/>
                    </a:cubicBezTo>
                    <a:cubicBezTo>
                      <a:pt x="861" y="534"/>
                      <a:pt x="447" y="731"/>
                      <a:pt x="52" y="949"/>
                    </a:cubicBezTo>
                    <a:cubicBezTo>
                      <a:pt x="21" y="969"/>
                      <a:pt x="0" y="1011"/>
                      <a:pt x="21" y="1042"/>
                    </a:cubicBezTo>
                    <a:cubicBezTo>
                      <a:pt x="35" y="1070"/>
                      <a:pt x="57" y="1084"/>
                      <a:pt x="81" y="1084"/>
                    </a:cubicBezTo>
                    <a:cubicBezTo>
                      <a:pt x="92" y="1084"/>
                      <a:pt x="104" y="1080"/>
                      <a:pt x="115" y="1073"/>
                    </a:cubicBezTo>
                    <a:cubicBezTo>
                      <a:pt x="373" y="939"/>
                      <a:pt x="622" y="793"/>
                      <a:pt x="882" y="669"/>
                    </a:cubicBezTo>
                    <a:cubicBezTo>
                      <a:pt x="1017" y="607"/>
                      <a:pt x="1152" y="545"/>
                      <a:pt x="1286" y="492"/>
                    </a:cubicBezTo>
                    <a:cubicBezTo>
                      <a:pt x="1422" y="430"/>
                      <a:pt x="1556" y="379"/>
                      <a:pt x="1691" y="326"/>
                    </a:cubicBezTo>
                    <a:lnTo>
                      <a:pt x="1681" y="326"/>
                    </a:lnTo>
                    <a:cubicBezTo>
                      <a:pt x="1992" y="213"/>
                      <a:pt x="2314" y="119"/>
                      <a:pt x="2635" y="57"/>
                    </a:cubicBezTo>
                    <a:cubicBezTo>
                      <a:pt x="2656" y="57"/>
                      <a:pt x="2666" y="36"/>
                      <a:pt x="2656" y="26"/>
                    </a:cubicBezTo>
                    <a:cubicBezTo>
                      <a:pt x="2656" y="11"/>
                      <a:pt x="2650" y="1"/>
                      <a:pt x="2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4525775" y="3261100"/>
                <a:ext cx="615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74" extrusionOk="0">
                    <a:moveTo>
                      <a:pt x="2428" y="0"/>
                    </a:moveTo>
                    <a:cubicBezTo>
                      <a:pt x="2324" y="0"/>
                      <a:pt x="2231" y="10"/>
                      <a:pt x="2127" y="10"/>
                    </a:cubicBezTo>
                    <a:cubicBezTo>
                      <a:pt x="2023" y="21"/>
                      <a:pt x="1920" y="21"/>
                      <a:pt x="1826" y="31"/>
                    </a:cubicBezTo>
                    <a:cubicBezTo>
                      <a:pt x="1722" y="42"/>
                      <a:pt x="1618" y="52"/>
                      <a:pt x="1515" y="72"/>
                    </a:cubicBezTo>
                    <a:cubicBezTo>
                      <a:pt x="1411" y="83"/>
                      <a:pt x="1318" y="104"/>
                      <a:pt x="1224" y="114"/>
                    </a:cubicBezTo>
                    <a:cubicBezTo>
                      <a:pt x="1131" y="135"/>
                      <a:pt x="1038" y="145"/>
                      <a:pt x="955" y="166"/>
                    </a:cubicBezTo>
                    <a:cubicBezTo>
                      <a:pt x="841" y="187"/>
                      <a:pt x="726" y="218"/>
                      <a:pt x="613" y="249"/>
                    </a:cubicBezTo>
                    <a:cubicBezTo>
                      <a:pt x="509" y="280"/>
                      <a:pt x="405" y="301"/>
                      <a:pt x="311" y="332"/>
                    </a:cubicBezTo>
                    <a:cubicBezTo>
                      <a:pt x="219" y="363"/>
                      <a:pt x="125" y="404"/>
                      <a:pt x="42" y="436"/>
                    </a:cubicBezTo>
                    <a:cubicBezTo>
                      <a:pt x="21" y="446"/>
                      <a:pt x="11" y="467"/>
                      <a:pt x="11" y="477"/>
                    </a:cubicBezTo>
                    <a:cubicBezTo>
                      <a:pt x="0" y="498"/>
                      <a:pt x="0" y="519"/>
                      <a:pt x="11" y="540"/>
                    </a:cubicBezTo>
                    <a:cubicBezTo>
                      <a:pt x="19" y="556"/>
                      <a:pt x="48" y="573"/>
                      <a:pt x="75" y="573"/>
                    </a:cubicBezTo>
                    <a:cubicBezTo>
                      <a:pt x="82" y="573"/>
                      <a:pt x="88" y="572"/>
                      <a:pt x="94" y="570"/>
                    </a:cubicBezTo>
                    <a:cubicBezTo>
                      <a:pt x="177" y="550"/>
                      <a:pt x="260" y="519"/>
                      <a:pt x="343" y="487"/>
                    </a:cubicBezTo>
                    <a:cubicBezTo>
                      <a:pt x="426" y="467"/>
                      <a:pt x="498" y="436"/>
                      <a:pt x="581" y="415"/>
                    </a:cubicBezTo>
                    <a:lnTo>
                      <a:pt x="1079" y="259"/>
                    </a:lnTo>
                    <a:cubicBezTo>
                      <a:pt x="1256" y="218"/>
                      <a:pt x="1422" y="176"/>
                      <a:pt x="1598" y="145"/>
                    </a:cubicBezTo>
                    <a:cubicBezTo>
                      <a:pt x="1681" y="135"/>
                      <a:pt x="1754" y="114"/>
                      <a:pt x="1837" y="104"/>
                    </a:cubicBezTo>
                    <a:cubicBezTo>
                      <a:pt x="1920" y="93"/>
                      <a:pt x="2003" y="83"/>
                      <a:pt x="2086" y="83"/>
                    </a:cubicBezTo>
                    <a:cubicBezTo>
                      <a:pt x="2199" y="72"/>
                      <a:pt x="2314" y="62"/>
                      <a:pt x="2428" y="62"/>
                    </a:cubicBezTo>
                    <a:cubicBezTo>
                      <a:pt x="2448" y="62"/>
                      <a:pt x="2459" y="52"/>
                      <a:pt x="2459" y="31"/>
                    </a:cubicBezTo>
                    <a:cubicBezTo>
                      <a:pt x="2459" y="21"/>
                      <a:pt x="2448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4520325" y="3280275"/>
                <a:ext cx="539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33" extrusionOk="0">
                    <a:moveTo>
                      <a:pt x="322" y="1"/>
                    </a:moveTo>
                    <a:cubicBezTo>
                      <a:pt x="239" y="11"/>
                      <a:pt x="156" y="11"/>
                      <a:pt x="73" y="11"/>
                    </a:cubicBezTo>
                    <a:lnTo>
                      <a:pt x="63" y="11"/>
                    </a:lnTo>
                    <a:cubicBezTo>
                      <a:pt x="52" y="11"/>
                      <a:pt x="52" y="22"/>
                      <a:pt x="42" y="22"/>
                    </a:cubicBezTo>
                    <a:lnTo>
                      <a:pt x="32" y="32"/>
                    </a:lnTo>
                    <a:cubicBezTo>
                      <a:pt x="11" y="42"/>
                      <a:pt x="11" y="63"/>
                      <a:pt x="11" y="73"/>
                    </a:cubicBezTo>
                    <a:cubicBezTo>
                      <a:pt x="1" y="115"/>
                      <a:pt x="32" y="146"/>
                      <a:pt x="73" y="146"/>
                    </a:cubicBezTo>
                    <a:cubicBezTo>
                      <a:pt x="198" y="146"/>
                      <a:pt x="322" y="135"/>
                      <a:pt x="446" y="135"/>
                    </a:cubicBezTo>
                    <a:cubicBezTo>
                      <a:pt x="571" y="125"/>
                      <a:pt x="685" y="125"/>
                      <a:pt x="810" y="125"/>
                    </a:cubicBezTo>
                    <a:cubicBezTo>
                      <a:pt x="944" y="125"/>
                      <a:pt x="1069" y="135"/>
                      <a:pt x="1193" y="146"/>
                    </a:cubicBezTo>
                    <a:cubicBezTo>
                      <a:pt x="1318" y="156"/>
                      <a:pt x="1442" y="167"/>
                      <a:pt x="1557" y="188"/>
                    </a:cubicBezTo>
                    <a:cubicBezTo>
                      <a:pt x="1744" y="218"/>
                      <a:pt x="1930" y="271"/>
                      <a:pt x="2117" y="333"/>
                    </a:cubicBezTo>
                    <a:cubicBezTo>
                      <a:pt x="2127" y="333"/>
                      <a:pt x="2148" y="322"/>
                      <a:pt x="2148" y="312"/>
                    </a:cubicBezTo>
                    <a:cubicBezTo>
                      <a:pt x="2158" y="291"/>
                      <a:pt x="2148" y="280"/>
                      <a:pt x="2127" y="271"/>
                    </a:cubicBezTo>
                    <a:cubicBezTo>
                      <a:pt x="1972" y="218"/>
                      <a:pt x="1795" y="177"/>
                      <a:pt x="1629" y="135"/>
                    </a:cubicBezTo>
                    <a:cubicBezTo>
                      <a:pt x="1546" y="125"/>
                      <a:pt x="1453" y="105"/>
                      <a:pt x="1370" y="94"/>
                    </a:cubicBezTo>
                    <a:cubicBezTo>
                      <a:pt x="1287" y="84"/>
                      <a:pt x="1204" y="63"/>
                      <a:pt x="1121" y="63"/>
                    </a:cubicBezTo>
                    <a:cubicBezTo>
                      <a:pt x="944" y="32"/>
                      <a:pt x="768" y="22"/>
                      <a:pt x="582" y="11"/>
                    </a:cubicBezTo>
                    <a:cubicBezTo>
                      <a:pt x="499" y="11"/>
                      <a:pt x="405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4391450" y="3299725"/>
                <a:ext cx="290975" cy="214225"/>
              </a:xfrm>
              <a:custGeom>
                <a:avLst/>
                <a:gdLst/>
                <a:ahLst/>
                <a:cxnLst/>
                <a:rect l="l" t="t" r="r" b="b"/>
                <a:pathLst>
                  <a:path w="11639" h="8569" extrusionOk="0">
                    <a:moveTo>
                      <a:pt x="6235" y="0"/>
                    </a:moveTo>
                    <a:lnTo>
                      <a:pt x="6193" y="42"/>
                    </a:lnTo>
                    <a:cubicBezTo>
                      <a:pt x="6006" y="219"/>
                      <a:pt x="5778" y="385"/>
                      <a:pt x="5518" y="519"/>
                    </a:cubicBezTo>
                    <a:cubicBezTo>
                      <a:pt x="5270" y="654"/>
                      <a:pt x="5011" y="758"/>
                      <a:pt x="4751" y="841"/>
                    </a:cubicBezTo>
                    <a:lnTo>
                      <a:pt x="4741" y="841"/>
                    </a:lnTo>
                    <a:lnTo>
                      <a:pt x="4709" y="851"/>
                    </a:lnTo>
                    <a:lnTo>
                      <a:pt x="4689" y="851"/>
                    </a:lnTo>
                    <a:cubicBezTo>
                      <a:pt x="4575" y="892"/>
                      <a:pt x="4430" y="934"/>
                      <a:pt x="4294" y="966"/>
                    </a:cubicBezTo>
                    <a:cubicBezTo>
                      <a:pt x="4232" y="975"/>
                      <a:pt x="4181" y="986"/>
                      <a:pt x="4129" y="996"/>
                    </a:cubicBezTo>
                    <a:cubicBezTo>
                      <a:pt x="3983" y="1017"/>
                      <a:pt x="3838" y="1038"/>
                      <a:pt x="3683" y="1058"/>
                    </a:cubicBezTo>
                    <a:cubicBezTo>
                      <a:pt x="3610" y="1069"/>
                      <a:pt x="3548" y="1069"/>
                      <a:pt x="3485" y="1069"/>
                    </a:cubicBezTo>
                    <a:cubicBezTo>
                      <a:pt x="3153" y="1069"/>
                      <a:pt x="2842" y="1038"/>
                      <a:pt x="2542" y="975"/>
                    </a:cubicBezTo>
                    <a:cubicBezTo>
                      <a:pt x="2355" y="945"/>
                      <a:pt x="2178" y="892"/>
                      <a:pt x="2012" y="841"/>
                    </a:cubicBezTo>
                    <a:cubicBezTo>
                      <a:pt x="1836" y="779"/>
                      <a:pt x="1671" y="706"/>
                      <a:pt x="1525" y="634"/>
                    </a:cubicBezTo>
                    <a:cubicBezTo>
                      <a:pt x="1369" y="540"/>
                      <a:pt x="1235" y="447"/>
                      <a:pt x="1100" y="343"/>
                    </a:cubicBezTo>
                    <a:cubicBezTo>
                      <a:pt x="996" y="260"/>
                      <a:pt x="903" y="166"/>
                      <a:pt x="809" y="63"/>
                    </a:cubicBezTo>
                    <a:cubicBezTo>
                      <a:pt x="799" y="63"/>
                      <a:pt x="778" y="73"/>
                      <a:pt x="768" y="73"/>
                    </a:cubicBezTo>
                    <a:cubicBezTo>
                      <a:pt x="654" y="104"/>
                      <a:pt x="539" y="146"/>
                      <a:pt x="426" y="187"/>
                    </a:cubicBezTo>
                    <a:cubicBezTo>
                      <a:pt x="332" y="229"/>
                      <a:pt x="249" y="260"/>
                      <a:pt x="166" y="302"/>
                    </a:cubicBezTo>
                    <a:cubicBezTo>
                      <a:pt x="207" y="343"/>
                      <a:pt x="249" y="374"/>
                      <a:pt x="290" y="405"/>
                    </a:cubicBezTo>
                    <a:cubicBezTo>
                      <a:pt x="456" y="551"/>
                      <a:pt x="654" y="664"/>
                      <a:pt x="892" y="779"/>
                    </a:cubicBezTo>
                    <a:cubicBezTo>
                      <a:pt x="882" y="789"/>
                      <a:pt x="871" y="810"/>
                      <a:pt x="851" y="820"/>
                    </a:cubicBezTo>
                    <a:cubicBezTo>
                      <a:pt x="539" y="1183"/>
                      <a:pt x="311" y="1609"/>
                      <a:pt x="166" y="2075"/>
                    </a:cubicBezTo>
                    <a:cubicBezTo>
                      <a:pt x="52" y="2438"/>
                      <a:pt x="0" y="2833"/>
                      <a:pt x="0" y="3248"/>
                    </a:cubicBezTo>
                    <a:cubicBezTo>
                      <a:pt x="0" y="3299"/>
                      <a:pt x="42" y="3341"/>
                      <a:pt x="94" y="3341"/>
                    </a:cubicBezTo>
                    <a:cubicBezTo>
                      <a:pt x="115" y="3341"/>
                      <a:pt x="145" y="3320"/>
                      <a:pt x="166" y="3299"/>
                    </a:cubicBezTo>
                    <a:cubicBezTo>
                      <a:pt x="166" y="3341"/>
                      <a:pt x="177" y="3382"/>
                      <a:pt x="198" y="3444"/>
                    </a:cubicBezTo>
                    <a:cubicBezTo>
                      <a:pt x="239" y="3600"/>
                      <a:pt x="301" y="3745"/>
                      <a:pt x="384" y="3891"/>
                    </a:cubicBezTo>
                    <a:cubicBezTo>
                      <a:pt x="446" y="4015"/>
                      <a:pt x="529" y="4140"/>
                      <a:pt x="633" y="4274"/>
                    </a:cubicBezTo>
                    <a:cubicBezTo>
                      <a:pt x="820" y="4502"/>
                      <a:pt x="1048" y="4710"/>
                      <a:pt x="1318" y="4887"/>
                    </a:cubicBezTo>
                    <a:cubicBezTo>
                      <a:pt x="1567" y="5052"/>
                      <a:pt x="1857" y="5198"/>
                      <a:pt x="2178" y="5311"/>
                    </a:cubicBezTo>
                    <a:cubicBezTo>
                      <a:pt x="2480" y="5415"/>
                      <a:pt x="2812" y="5488"/>
                      <a:pt x="3153" y="5530"/>
                    </a:cubicBezTo>
                    <a:cubicBezTo>
                      <a:pt x="3361" y="5550"/>
                      <a:pt x="3568" y="5571"/>
                      <a:pt x="3776" y="5571"/>
                    </a:cubicBezTo>
                    <a:cubicBezTo>
                      <a:pt x="3900" y="5571"/>
                      <a:pt x="4025" y="5560"/>
                      <a:pt x="4160" y="5550"/>
                    </a:cubicBezTo>
                    <a:cubicBezTo>
                      <a:pt x="4357" y="5540"/>
                      <a:pt x="4554" y="5509"/>
                      <a:pt x="4751" y="5477"/>
                    </a:cubicBezTo>
                    <a:cubicBezTo>
                      <a:pt x="4751" y="5488"/>
                      <a:pt x="4762" y="5509"/>
                      <a:pt x="4772" y="5519"/>
                    </a:cubicBezTo>
                    <a:cubicBezTo>
                      <a:pt x="5000" y="5779"/>
                      <a:pt x="5207" y="5986"/>
                      <a:pt x="5394" y="6162"/>
                    </a:cubicBezTo>
                    <a:cubicBezTo>
                      <a:pt x="5622" y="6369"/>
                      <a:pt x="5861" y="6546"/>
                      <a:pt x="6099" y="6701"/>
                    </a:cubicBezTo>
                    <a:cubicBezTo>
                      <a:pt x="6318" y="6837"/>
                      <a:pt x="6567" y="6961"/>
                      <a:pt x="6846" y="7075"/>
                    </a:cubicBezTo>
                    <a:cubicBezTo>
                      <a:pt x="7095" y="7179"/>
                      <a:pt x="7344" y="7262"/>
                      <a:pt x="7593" y="7335"/>
                    </a:cubicBezTo>
                    <a:cubicBezTo>
                      <a:pt x="8019" y="7438"/>
                      <a:pt x="8444" y="7501"/>
                      <a:pt x="8838" y="7501"/>
                    </a:cubicBezTo>
                    <a:cubicBezTo>
                      <a:pt x="9066" y="7501"/>
                      <a:pt x="9284" y="7480"/>
                      <a:pt x="9492" y="7448"/>
                    </a:cubicBezTo>
                    <a:cubicBezTo>
                      <a:pt x="9502" y="7480"/>
                      <a:pt x="9502" y="7510"/>
                      <a:pt x="9513" y="7542"/>
                    </a:cubicBezTo>
                    <a:cubicBezTo>
                      <a:pt x="9543" y="7759"/>
                      <a:pt x="9605" y="7957"/>
                      <a:pt x="9699" y="8123"/>
                    </a:cubicBezTo>
                    <a:cubicBezTo>
                      <a:pt x="9741" y="8195"/>
                      <a:pt x="9792" y="8278"/>
                      <a:pt x="9854" y="8351"/>
                    </a:cubicBezTo>
                    <a:cubicBezTo>
                      <a:pt x="9886" y="8382"/>
                      <a:pt x="9917" y="8413"/>
                      <a:pt x="9958" y="8444"/>
                    </a:cubicBezTo>
                    <a:cubicBezTo>
                      <a:pt x="9979" y="8455"/>
                      <a:pt x="10010" y="8476"/>
                      <a:pt x="10031" y="8496"/>
                    </a:cubicBezTo>
                    <a:cubicBezTo>
                      <a:pt x="10062" y="8506"/>
                      <a:pt x="10093" y="8527"/>
                      <a:pt x="10124" y="8538"/>
                    </a:cubicBezTo>
                    <a:cubicBezTo>
                      <a:pt x="10176" y="8559"/>
                      <a:pt x="10239" y="8569"/>
                      <a:pt x="10311" y="8569"/>
                    </a:cubicBezTo>
                    <a:cubicBezTo>
                      <a:pt x="10352" y="8569"/>
                      <a:pt x="10394" y="8569"/>
                      <a:pt x="10435" y="8559"/>
                    </a:cubicBezTo>
                    <a:cubicBezTo>
                      <a:pt x="10488" y="8548"/>
                      <a:pt x="10529" y="8527"/>
                      <a:pt x="10581" y="8496"/>
                    </a:cubicBezTo>
                    <a:cubicBezTo>
                      <a:pt x="10633" y="8476"/>
                      <a:pt x="10674" y="8455"/>
                      <a:pt x="10726" y="8413"/>
                    </a:cubicBezTo>
                    <a:cubicBezTo>
                      <a:pt x="10892" y="8289"/>
                      <a:pt x="11037" y="8112"/>
                      <a:pt x="11172" y="7874"/>
                    </a:cubicBezTo>
                    <a:cubicBezTo>
                      <a:pt x="11286" y="7687"/>
                      <a:pt x="11369" y="7480"/>
                      <a:pt x="11452" y="7199"/>
                    </a:cubicBezTo>
                    <a:cubicBezTo>
                      <a:pt x="11525" y="6930"/>
                      <a:pt x="11576" y="6639"/>
                      <a:pt x="11608" y="6307"/>
                    </a:cubicBezTo>
                    <a:cubicBezTo>
                      <a:pt x="11639" y="6007"/>
                      <a:pt x="11639" y="5706"/>
                      <a:pt x="11618" y="5405"/>
                    </a:cubicBezTo>
                    <a:cubicBezTo>
                      <a:pt x="11608" y="5249"/>
                      <a:pt x="11587" y="5094"/>
                      <a:pt x="11566" y="4949"/>
                    </a:cubicBezTo>
                    <a:cubicBezTo>
                      <a:pt x="11546" y="4658"/>
                      <a:pt x="11483" y="4368"/>
                      <a:pt x="11380" y="4067"/>
                    </a:cubicBezTo>
                    <a:cubicBezTo>
                      <a:pt x="11276" y="3776"/>
                      <a:pt x="11151" y="3538"/>
                      <a:pt x="10995" y="3341"/>
                    </a:cubicBezTo>
                    <a:cubicBezTo>
                      <a:pt x="10923" y="3248"/>
                      <a:pt x="10840" y="3154"/>
                      <a:pt x="10747" y="3071"/>
                    </a:cubicBezTo>
                    <a:cubicBezTo>
                      <a:pt x="10664" y="2999"/>
                      <a:pt x="10571" y="2926"/>
                      <a:pt x="10467" y="2853"/>
                    </a:cubicBezTo>
                    <a:cubicBezTo>
                      <a:pt x="10290" y="2739"/>
                      <a:pt x="10093" y="2646"/>
                      <a:pt x="9824" y="2542"/>
                    </a:cubicBezTo>
                    <a:cubicBezTo>
                      <a:pt x="9637" y="2469"/>
                      <a:pt x="9440" y="2407"/>
                      <a:pt x="9284" y="2356"/>
                    </a:cubicBezTo>
                    <a:lnTo>
                      <a:pt x="9128" y="2303"/>
                    </a:lnTo>
                    <a:cubicBezTo>
                      <a:pt x="8932" y="2241"/>
                      <a:pt x="8724" y="2179"/>
                      <a:pt x="8517" y="2086"/>
                    </a:cubicBezTo>
                    <a:cubicBezTo>
                      <a:pt x="8309" y="2003"/>
                      <a:pt x="8102" y="1878"/>
                      <a:pt x="7904" y="1733"/>
                    </a:cubicBezTo>
                    <a:cubicBezTo>
                      <a:pt x="7583" y="1473"/>
                      <a:pt x="7313" y="1183"/>
                      <a:pt x="7064" y="892"/>
                    </a:cubicBezTo>
                    <a:lnTo>
                      <a:pt x="6971" y="789"/>
                    </a:lnTo>
                    <a:cubicBezTo>
                      <a:pt x="6733" y="509"/>
                      <a:pt x="6504" y="239"/>
                      <a:pt x="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4681875" y="3391800"/>
                <a:ext cx="470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2" extrusionOk="0">
                    <a:moveTo>
                      <a:pt x="105" y="0"/>
                    </a:moveTo>
                    <a:cubicBezTo>
                      <a:pt x="63" y="0"/>
                      <a:pt x="22" y="31"/>
                      <a:pt x="22" y="72"/>
                    </a:cubicBezTo>
                    <a:cubicBezTo>
                      <a:pt x="22" y="125"/>
                      <a:pt x="12" y="176"/>
                      <a:pt x="12" y="218"/>
                    </a:cubicBezTo>
                    <a:cubicBezTo>
                      <a:pt x="1" y="259"/>
                      <a:pt x="32" y="301"/>
                      <a:pt x="84" y="311"/>
                    </a:cubicBezTo>
                    <a:cubicBezTo>
                      <a:pt x="125" y="311"/>
                      <a:pt x="167" y="280"/>
                      <a:pt x="178" y="238"/>
                    </a:cubicBezTo>
                    <a:cubicBezTo>
                      <a:pt x="178" y="187"/>
                      <a:pt x="188" y="145"/>
                      <a:pt x="188" y="93"/>
                    </a:cubicBezTo>
                    <a:cubicBezTo>
                      <a:pt x="188" y="52"/>
                      <a:pt x="157" y="10"/>
                      <a:pt x="115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4677475" y="3392325"/>
                <a:ext cx="93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63" extrusionOk="0">
                    <a:moveTo>
                      <a:pt x="291" y="0"/>
                    </a:moveTo>
                    <a:cubicBezTo>
                      <a:pt x="250" y="0"/>
                      <a:pt x="208" y="31"/>
                      <a:pt x="208" y="72"/>
                    </a:cubicBezTo>
                    <a:cubicBezTo>
                      <a:pt x="188" y="197"/>
                      <a:pt x="167" y="311"/>
                      <a:pt x="135" y="436"/>
                    </a:cubicBezTo>
                    <a:cubicBezTo>
                      <a:pt x="105" y="570"/>
                      <a:pt x="63" y="715"/>
                      <a:pt x="22" y="851"/>
                    </a:cubicBezTo>
                    <a:cubicBezTo>
                      <a:pt x="1" y="892"/>
                      <a:pt x="22" y="944"/>
                      <a:pt x="63" y="954"/>
                    </a:cubicBezTo>
                    <a:cubicBezTo>
                      <a:pt x="74" y="960"/>
                      <a:pt x="86" y="962"/>
                      <a:pt x="98" y="962"/>
                    </a:cubicBezTo>
                    <a:cubicBezTo>
                      <a:pt x="130" y="962"/>
                      <a:pt x="162" y="943"/>
                      <a:pt x="177" y="913"/>
                    </a:cubicBezTo>
                    <a:cubicBezTo>
                      <a:pt x="260" y="643"/>
                      <a:pt x="343" y="373"/>
                      <a:pt x="374" y="93"/>
                    </a:cubicBezTo>
                    <a:cubicBezTo>
                      <a:pt x="374" y="41"/>
                      <a:pt x="34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4678525" y="3404500"/>
                <a:ext cx="44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41" extrusionOk="0">
                    <a:moveTo>
                      <a:pt x="93" y="0"/>
                    </a:moveTo>
                    <a:cubicBezTo>
                      <a:pt x="52" y="0"/>
                      <a:pt x="10" y="32"/>
                      <a:pt x="10" y="73"/>
                    </a:cubicBezTo>
                    <a:cubicBezTo>
                      <a:pt x="0" y="94"/>
                      <a:pt x="0" y="125"/>
                      <a:pt x="0" y="145"/>
                    </a:cubicBezTo>
                    <a:cubicBezTo>
                      <a:pt x="0" y="198"/>
                      <a:pt x="31" y="239"/>
                      <a:pt x="73" y="239"/>
                    </a:cubicBezTo>
                    <a:cubicBezTo>
                      <a:pt x="78" y="240"/>
                      <a:pt x="83" y="241"/>
                      <a:pt x="88" y="241"/>
                    </a:cubicBezTo>
                    <a:cubicBezTo>
                      <a:pt x="133" y="241"/>
                      <a:pt x="166" y="203"/>
                      <a:pt x="166" y="166"/>
                    </a:cubicBezTo>
                    <a:cubicBezTo>
                      <a:pt x="166" y="145"/>
                      <a:pt x="166" y="115"/>
                      <a:pt x="176" y="94"/>
                    </a:cubicBezTo>
                    <a:cubicBezTo>
                      <a:pt x="176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4677725" y="3400100"/>
                <a:ext cx="55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99" extrusionOk="0">
                    <a:moveTo>
                      <a:pt x="136" y="0"/>
                    </a:moveTo>
                    <a:cubicBezTo>
                      <a:pt x="95" y="0"/>
                      <a:pt x="53" y="31"/>
                      <a:pt x="53" y="72"/>
                    </a:cubicBezTo>
                    <a:cubicBezTo>
                      <a:pt x="22" y="291"/>
                      <a:pt x="12" y="498"/>
                      <a:pt x="1" y="706"/>
                    </a:cubicBezTo>
                    <a:cubicBezTo>
                      <a:pt x="1" y="757"/>
                      <a:pt x="32" y="799"/>
                      <a:pt x="74" y="799"/>
                    </a:cubicBezTo>
                    <a:cubicBezTo>
                      <a:pt x="125" y="799"/>
                      <a:pt x="167" y="768"/>
                      <a:pt x="167" y="726"/>
                    </a:cubicBezTo>
                    <a:cubicBezTo>
                      <a:pt x="178" y="519"/>
                      <a:pt x="188" y="301"/>
                      <a:pt x="219" y="93"/>
                    </a:cubicBezTo>
                    <a:cubicBezTo>
                      <a:pt x="219" y="52"/>
                      <a:pt x="188" y="10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4677725" y="3399050"/>
                <a:ext cx="55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11" extrusionOk="0">
                    <a:moveTo>
                      <a:pt x="125" y="1"/>
                    </a:moveTo>
                    <a:cubicBezTo>
                      <a:pt x="84" y="1"/>
                      <a:pt x="53" y="31"/>
                      <a:pt x="42" y="73"/>
                    </a:cubicBezTo>
                    <a:cubicBezTo>
                      <a:pt x="1" y="395"/>
                      <a:pt x="12" y="706"/>
                      <a:pt x="12" y="1017"/>
                    </a:cubicBezTo>
                    <a:cubicBezTo>
                      <a:pt x="12" y="1038"/>
                      <a:pt x="22" y="1059"/>
                      <a:pt x="32" y="1079"/>
                    </a:cubicBezTo>
                    <a:cubicBezTo>
                      <a:pt x="42" y="1100"/>
                      <a:pt x="63" y="1110"/>
                      <a:pt x="84" y="1110"/>
                    </a:cubicBezTo>
                    <a:cubicBezTo>
                      <a:pt x="115" y="1110"/>
                      <a:pt x="136" y="1100"/>
                      <a:pt x="146" y="1089"/>
                    </a:cubicBezTo>
                    <a:cubicBezTo>
                      <a:pt x="167" y="1079"/>
                      <a:pt x="178" y="1059"/>
                      <a:pt x="178" y="1038"/>
                    </a:cubicBezTo>
                    <a:cubicBezTo>
                      <a:pt x="178" y="727"/>
                      <a:pt x="167" y="405"/>
                      <a:pt x="208" y="94"/>
                    </a:cubicBezTo>
                    <a:cubicBezTo>
                      <a:pt x="219" y="52"/>
                      <a:pt x="178" y="1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4676700" y="3400850"/>
                <a:ext cx="6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23" extrusionOk="0">
                    <a:moveTo>
                      <a:pt x="125" y="1"/>
                    </a:moveTo>
                    <a:cubicBezTo>
                      <a:pt x="83" y="1"/>
                      <a:pt x="53" y="32"/>
                      <a:pt x="42" y="74"/>
                    </a:cubicBezTo>
                    <a:cubicBezTo>
                      <a:pt x="0" y="499"/>
                      <a:pt x="32" y="925"/>
                      <a:pt x="73" y="1349"/>
                    </a:cubicBezTo>
                    <a:cubicBezTo>
                      <a:pt x="83" y="1391"/>
                      <a:pt x="125" y="1422"/>
                      <a:pt x="166" y="1422"/>
                    </a:cubicBezTo>
                    <a:cubicBezTo>
                      <a:pt x="219" y="1412"/>
                      <a:pt x="239" y="1370"/>
                      <a:pt x="239" y="1319"/>
                    </a:cubicBezTo>
                    <a:cubicBezTo>
                      <a:pt x="219" y="1100"/>
                      <a:pt x="198" y="872"/>
                      <a:pt x="187" y="655"/>
                    </a:cubicBezTo>
                    <a:lnTo>
                      <a:pt x="187" y="655"/>
                    </a:lnTo>
                    <a:cubicBezTo>
                      <a:pt x="187" y="464"/>
                      <a:pt x="188" y="275"/>
                      <a:pt x="208" y="95"/>
                    </a:cubicBezTo>
                    <a:cubicBezTo>
                      <a:pt x="219" y="42"/>
                      <a:pt x="177" y="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4676975" y="3393600"/>
                <a:ext cx="54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547" extrusionOk="0">
                    <a:moveTo>
                      <a:pt x="135" y="0"/>
                    </a:moveTo>
                    <a:cubicBezTo>
                      <a:pt x="93" y="0"/>
                      <a:pt x="52" y="32"/>
                      <a:pt x="52" y="73"/>
                    </a:cubicBezTo>
                    <a:cubicBezTo>
                      <a:pt x="0" y="540"/>
                      <a:pt x="31" y="1007"/>
                      <a:pt x="42" y="1473"/>
                    </a:cubicBezTo>
                    <a:cubicBezTo>
                      <a:pt x="42" y="1494"/>
                      <a:pt x="62" y="1515"/>
                      <a:pt x="72" y="1526"/>
                    </a:cubicBezTo>
                    <a:cubicBezTo>
                      <a:pt x="93" y="1546"/>
                      <a:pt x="114" y="1546"/>
                      <a:pt x="135" y="1546"/>
                    </a:cubicBezTo>
                    <a:cubicBezTo>
                      <a:pt x="155" y="1546"/>
                      <a:pt x="176" y="1526"/>
                      <a:pt x="197" y="1515"/>
                    </a:cubicBezTo>
                    <a:cubicBezTo>
                      <a:pt x="208" y="1494"/>
                      <a:pt x="208" y="1473"/>
                      <a:pt x="208" y="1453"/>
                    </a:cubicBezTo>
                    <a:cubicBezTo>
                      <a:pt x="208" y="1287"/>
                      <a:pt x="197" y="1132"/>
                      <a:pt x="187" y="966"/>
                    </a:cubicBezTo>
                    <a:lnTo>
                      <a:pt x="187" y="966"/>
                    </a:lnTo>
                    <a:cubicBezTo>
                      <a:pt x="187" y="672"/>
                      <a:pt x="188" y="388"/>
                      <a:pt x="218" y="94"/>
                    </a:cubicBezTo>
                    <a:cubicBezTo>
                      <a:pt x="218" y="42"/>
                      <a:pt x="187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4675650" y="3385825"/>
                <a:ext cx="550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24" extrusionOk="0">
                    <a:moveTo>
                      <a:pt x="198" y="1342"/>
                    </a:moveTo>
                    <a:cubicBezTo>
                      <a:pt x="198" y="1344"/>
                      <a:pt x="198" y="1346"/>
                      <a:pt x="198" y="1349"/>
                    </a:cubicBezTo>
                    <a:cubicBezTo>
                      <a:pt x="198" y="1346"/>
                      <a:pt x="198" y="1343"/>
                      <a:pt x="198" y="1342"/>
                    </a:cubicBezTo>
                    <a:close/>
                    <a:moveTo>
                      <a:pt x="136" y="0"/>
                    </a:moveTo>
                    <a:cubicBezTo>
                      <a:pt x="95" y="0"/>
                      <a:pt x="53" y="32"/>
                      <a:pt x="53" y="73"/>
                    </a:cubicBezTo>
                    <a:cubicBezTo>
                      <a:pt x="1" y="696"/>
                      <a:pt x="22" y="1328"/>
                      <a:pt x="53" y="1950"/>
                    </a:cubicBezTo>
                    <a:cubicBezTo>
                      <a:pt x="53" y="1971"/>
                      <a:pt x="63" y="1992"/>
                      <a:pt x="84" y="2003"/>
                    </a:cubicBezTo>
                    <a:cubicBezTo>
                      <a:pt x="105" y="2013"/>
                      <a:pt x="125" y="2023"/>
                      <a:pt x="146" y="2023"/>
                    </a:cubicBezTo>
                    <a:cubicBezTo>
                      <a:pt x="167" y="2013"/>
                      <a:pt x="188" y="2003"/>
                      <a:pt x="198" y="1982"/>
                    </a:cubicBezTo>
                    <a:cubicBezTo>
                      <a:pt x="219" y="1961"/>
                      <a:pt x="219" y="1950"/>
                      <a:pt x="219" y="1920"/>
                    </a:cubicBezTo>
                    <a:lnTo>
                      <a:pt x="188" y="1328"/>
                    </a:lnTo>
                    <a:lnTo>
                      <a:pt x="188" y="1328"/>
                    </a:lnTo>
                    <a:cubicBezTo>
                      <a:pt x="195" y="1335"/>
                      <a:pt x="197" y="1338"/>
                      <a:pt x="198" y="1342"/>
                    </a:cubicBezTo>
                    <a:lnTo>
                      <a:pt x="198" y="1342"/>
                    </a:lnTo>
                    <a:cubicBezTo>
                      <a:pt x="178" y="929"/>
                      <a:pt x="178" y="507"/>
                      <a:pt x="219" y="94"/>
                    </a:cubicBezTo>
                    <a:cubicBezTo>
                      <a:pt x="219" y="53"/>
                      <a:pt x="188" y="11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4674900" y="3374150"/>
                <a:ext cx="62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15" extrusionOk="0">
                    <a:moveTo>
                      <a:pt x="155" y="1"/>
                    </a:moveTo>
                    <a:cubicBezTo>
                      <a:pt x="114" y="1"/>
                      <a:pt x="83" y="32"/>
                      <a:pt x="72" y="73"/>
                    </a:cubicBezTo>
                    <a:cubicBezTo>
                      <a:pt x="0" y="893"/>
                      <a:pt x="31" y="1723"/>
                      <a:pt x="72" y="2553"/>
                    </a:cubicBezTo>
                    <a:cubicBezTo>
                      <a:pt x="72" y="2573"/>
                      <a:pt x="83" y="2594"/>
                      <a:pt x="104" y="2604"/>
                    </a:cubicBezTo>
                    <a:cubicBezTo>
                      <a:pt x="125" y="2615"/>
                      <a:pt x="145" y="2615"/>
                      <a:pt x="166" y="2615"/>
                    </a:cubicBezTo>
                    <a:cubicBezTo>
                      <a:pt x="187" y="2615"/>
                      <a:pt x="208" y="2604"/>
                      <a:pt x="218" y="2583"/>
                    </a:cubicBezTo>
                    <a:cubicBezTo>
                      <a:pt x="228" y="2563"/>
                      <a:pt x="238" y="2542"/>
                      <a:pt x="228" y="2521"/>
                    </a:cubicBezTo>
                    <a:cubicBezTo>
                      <a:pt x="218" y="2272"/>
                      <a:pt x="208" y="2034"/>
                      <a:pt x="208" y="1785"/>
                    </a:cubicBezTo>
                    <a:lnTo>
                      <a:pt x="208" y="1806"/>
                    </a:lnTo>
                    <a:cubicBezTo>
                      <a:pt x="187" y="1235"/>
                      <a:pt x="187" y="665"/>
                      <a:pt x="238" y="94"/>
                    </a:cubicBezTo>
                    <a:cubicBezTo>
                      <a:pt x="249" y="42"/>
                      <a:pt x="208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4242075" y="3378300"/>
                <a:ext cx="259600" cy="27960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1184" extrusionOk="0">
                    <a:moveTo>
                      <a:pt x="2096" y="1"/>
                    </a:moveTo>
                    <a:cubicBezTo>
                      <a:pt x="1961" y="1"/>
                      <a:pt x="1826" y="22"/>
                      <a:pt x="1691" y="42"/>
                    </a:cubicBezTo>
                    <a:cubicBezTo>
                      <a:pt x="1577" y="63"/>
                      <a:pt x="1473" y="94"/>
                      <a:pt x="1369" y="135"/>
                    </a:cubicBezTo>
                    <a:cubicBezTo>
                      <a:pt x="1276" y="177"/>
                      <a:pt x="1173" y="229"/>
                      <a:pt x="1079" y="291"/>
                    </a:cubicBezTo>
                    <a:cubicBezTo>
                      <a:pt x="913" y="395"/>
                      <a:pt x="758" y="529"/>
                      <a:pt x="623" y="706"/>
                    </a:cubicBezTo>
                    <a:cubicBezTo>
                      <a:pt x="374" y="1007"/>
                      <a:pt x="198" y="1401"/>
                      <a:pt x="94" y="1878"/>
                    </a:cubicBezTo>
                    <a:cubicBezTo>
                      <a:pt x="42" y="2075"/>
                      <a:pt x="21" y="2293"/>
                      <a:pt x="11" y="2532"/>
                    </a:cubicBezTo>
                    <a:cubicBezTo>
                      <a:pt x="0" y="2739"/>
                      <a:pt x="11" y="2957"/>
                      <a:pt x="32" y="3164"/>
                    </a:cubicBezTo>
                    <a:cubicBezTo>
                      <a:pt x="62" y="3372"/>
                      <a:pt x="104" y="3600"/>
                      <a:pt x="177" y="3860"/>
                    </a:cubicBezTo>
                    <a:cubicBezTo>
                      <a:pt x="239" y="4088"/>
                      <a:pt x="322" y="4316"/>
                      <a:pt x="415" y="4554"/>
                    </a:cubicBezTo>
                    <a:cubicBezTo>
                      <a:pt x="592" y="5011"/>
                      <a:pt x="841" y="5467"/>
                      <a:pt x="1131" y="5923"/>
                    </a:cubicBezTo>
                    <a:cubicBezTo>
                      <a:pt x="1411" y="6349"/>
                      <a:pt x="1743" y="6785"/>
                      <a:pt x="2116" y="7200"/>
                    </a:cubicBezTo>
                    <a:cubicBezTo>
                      <a:pt x="2469" y="7604"/>
                      <a:pt x="2874" y="7998"/>
                      <a:pt x="3299" y="8372"/>
                    </a:cubicBezTo>
                    <a:cubicBezTo>
                      <a:pt x="4129" y="9088"/>
                      <a:pt x="5032" y="9720"/>
                      <a:pt x="6007" y="10249"/>
                    </a:cubicBezTo>
                    <a:cubicBezTo>
                      <a:pt x="6733" y="10644"/>
                      <a:pt x="7459" y="10944"/>
                      <a:pt x="8164" y="11162"/>
                    </a:cubicBezTo>
                    <a:cubicBezTo>
                      <a:pt x="8185" y="11172"/>
                      <a:pt x="8195" y="11183"/>
                      <a:pt x="8216" y="11183"/>
                    </a:cubicBezTo>
                    <a:lnTo>
                      <a:pt x="8309" y="11183"/>
                    </a:lnTo>
                    <a:cubicBezTo>
                      <a:pt x="8392" y="11183"/>
                      <a:pt x="8465" y="11183"/>
                      <a:pt x="8538" y="11162"/>
                    </a:cubicBezTo>
                    <a:cubicBezTo>
                      <a:pt x="8651" y="11142"/>
                      <a:pt x="8755" y="11100"/>
                      <a:pt x="8859" y="11048"/>
                    </a:cubicBezTo>
                    <a:cubicBezTo>
                      <a:pt x="9056" y="10955"/>
                      <a:pt x="9253" y="10810"/>
                      <a:pt x="9450" y="10612"/>
                    </a:cubicBezTo>
                    <a:cubicBezTo>
                      <a:pt x="9616" y="10446"/>
                      <a:pt x="9772" y="10249"/>
                      <a:pt x="9917" y="10021"/>
                    </a:cubicBezTo>
                    <a:cubicBezTo>
                      <a:pt x="10052" y="9803"/>
                      <a:pt x="10156" y="9596"/>
                      <a:pt x="10218" y="9388"/>
                    </a:cubicBezTo>
                    <a:cubicBezTo>
                      <a:pt x="10228" y="9367"/>
                      <a:pt x="10239" y="9347"/>
                      <a:pt x="10239" y="9326"/>
                    </a:cubicBezTo>
                    <a:cubicBezTo>
                      <a:pt x="10260" y="9337"/>
                      <a:pt x="10280" y="9347"/>
                      <a:pt x="10290" y="9347"/>
                    </a:cubicBezTo>
                    <a:cubicBezTo>
                      <a:pt x="10322" y="9347"/>
                      <a:pt x="10343" y="9337"/>
                      <a:pt x="10363" y="9316"/>
                    </a:cubicBezTo>
                    <a:cubicBezTo>
                      <a:pt x="10373" y="9295"/>
                      <a:pt x="10384" y="9274"/>
                      <a:pt x="10373" y="9254"/>
                    </a:cubicBezTo>
                    <a:cubicBezTo>
                      <a:pt x="10373" y="9233"/>
                      <a:pt x="10363" y="9212"/>
                      <a:pt x="10352" y="9201"/>
                    </a:cubicBezTo>
                    <a:lnTo>
                      <a:pt x="10301" y="9150"/>
                    </a:lnTo>
                    <a:lnTo>
                      <a:pt x="10290" y="9139"/>
                    </a:lnTo>
                    <a:lnTo>
                      <a:pt x="10290" y="9108"/>
                    </a:lnTo>
                    <a:cubicBezTo>
                      <a:pt x="10301" y="9088"/>
                      <a:pt x="10290" y="9067"/>
                      <a:pt x="10280" y="9046"/>
                    </a:cubicBezTo>
                    <a:cubicBezTo>
                      <a:pt x="10269" y="9025"/>
                      <a:pt x="10249" y="9015"/>
                      <a:pt x="10228" y="9015"/>
                    </a:cubicBezTo>
                    <a:lnTo>
                      <a:pt x="10177" y="9015"/>
                    </a:lnTo>
                    <a:cubicBezTo>
                      <a:pt x="9969" y="8786"/>
                      <a:pt x="9772" y="8537"/>
                      <a:pt x="9606" y="8330"/>
                    </a:cubicBezTo>
                    <a:cubicBezTo>
                      <a:pt x="9419" y="8092"/>
                      <a:pt x="9222" y="7832"/>
                      <a:pt x="9015" y="7542"/>
                    </a:cubicBezTo>
                    <a:cubicBezTo>
                      <a:pt x="8621" y="7002"/>
                      <a:pt x="8247" y="6442"/>
                      <a:pt x="7904" y="5914"/>
                    </a:cubicBezTo>
                    <a:lnTo>
                      <a:pt x="7593" y="5446"/>
                    </a:lnTo>
                    <a:cubicBezTo>
                      <a:pt x="6982" y="4513"/>
                      <a:pt x="6359" y="3558"/>
                      <a:pt x="5664" y="2666"/>
                    </a:cubicBezTo>
                    <a:cubicBezTo>
                      <a:pt x="5467" y="2407"/>
                      <a:pt x="5260" y="2158"/>
                      <a:pt x="5041" y="1919"/>
                    </a:cubicBezTo>
                    <a:cubicBezTo>
                      <a:pt x="4845" y="1681"/>
                      <a:pt x="4679" y="1495"/>
                      <a:pt x="4513" y="1329"/>
                    </a:cubicBezTo>
                    <a:cubicBezTo>
                      <a:pt x="4056" y="851"/>
                      <a:pt x="3642" y="529"/>
                      <a:pt x="3216" y="301"/>
                    </a:cubicBezTo>
                    <a:cubicBezTo>
                      <a:pt x="2967" y="167"/>
                      <a:pt x="2718" y="84"/>
                      <a:pt x="2459" y="42"/>
                    </a:cubicBezTo>
                    <a:cubicBezTo>
                      <a:pt x="2335" y="11"/>
                      <a:pt x="2210" y="1"/>
                      <a:pt x="2096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4316500" y="3273550"/>
                <a:ext cx="3047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6183" extrusionOk="0">
                    <a:moveTo>
                      <a:pt x="861" y="0"/>
                    </a:moveTo>
                    <a:lnTo>
                      <a:pt x="612" y="31"/>
                    </a:lnTo>
                    <a:cubicBezTo>
                      <a:pt x="540" y="42"/>
                      <a:pt x="478" y="62"/>
                      <a:pt x="416" y="83"/>
                    </a:cubicBezTo>
                    <a:cubicBezTo>
                      <a:pt x="343" y="104"/>
                      <a:pt x="280" y="135"/>
                      <a:pt x="239" y="166"/>
                    </a:cubicBezTo>
                    <a:cubicBezTo>
                      <a:pt x="208" y="176"/>
                      <a:pt x="187" y="197"/>
                      <a:pt x="167" y="218"/>
                    </a:cubicBezTo>
                    <a:cubicBezTo>
                      <a:pt x="146" y="228"/>
                      <a:pt x="135" y="249"/>
                      <a:pt x="114" y="270"/>
                    </a:cubicBezTo>
                    <a:cubicBezTo>
                      <a:pt x="84" y="311"/>
                      <a:pt x="63" y="353"/>
                      <a:pt x="42" y="394"/>
                    </a:cubicBezTo>
                    <a:cubicBezTo>
                      <a:pt x="21" y="436"/>
                      <a:pt x="11" y="477"/>
                      <a:pt x="1" y="529"/>
                    </a:cubicBezTo>
                    <a:cubicBezTo>
                      <a:pt x="1" y="602"/>
                      <a:pt x="11" y="685"/>
                      <a:pt x="21" y="757"/>
                    </a:cubicBezTo>
                    <a:cubicBezTo>
                      <a:pt x="21" y="861"/>
                      <a:pt x="21" y="964"/>
                      <a:pt x="31" y="1058"/>
                    </a:cubicBezTo>
                    <a:lnTo>
                      <a:pt x="31" y="1089"/>
                    </a:lnTo>
                    <a:lnTo>
                      <a:pt x="31" y="1100"/>
                    </a:lnTo>
                    <a:lnTo>
                      <a:pt x="31" y="1151"/>
                    </a:lnTo>
                    <a:cubicBezTo>
                      <a:pt x="42" y="1162"/>
                      <a:pt x="42" y="1172"/>
                      <a:pt x="42" y="1183"/>
                    </a:cubicBezTo>
                    <a:cubicBezTo>
                      <a:pt x="42" y="1328"/>
                      <a:pt x="52" y="1483"/>
                      <a:pt x="52" y="1628"/>
                    </a:cubicBezTo>
                    <a:lnTo>
                      <a:pt x="52" y="1722"/>
                    </a:lnTo>
                    <a:cubicBezTo>
                      <a:pt x="84" y="1857"/>
                      <a:pt x="114" y="1992"/>
                      <a:pt x="156" y="2137"/>
                    </a:cubicBezTo>
                    <a:cubicBezTo>
                      <a:pt x="218" y="2354"/>
                      <a:pt x="280" y="2541"/>
                      <a:pt x="353" y="2707"/>
                    </a:cubicBezTo>
                    <a:cubicBezTo>
                      <a:pt x="446" y="2956"/>
                      <a:pt x="582" y="3216"/>
                      <a:pt x="737" y="3475"/>
                    </a:cubicBezTo>
                    <a:cubicBezTo>
                      <a:pt x="1027" y="3973"/>
                      <a:pt x="1411" y="4429"/>
                      <a:pt x="1847" y="4813"/>
                    </a:cubicBezTo>
                    <a:cubicBezTo>
                      <a:pt x="2064" y="5000"/>
                      <a:pt x="2293" y="5176"/>
                      <a:pt x="2542" y="5332"/>
                    </a:cubicBezTo>
                    <a:cubicBezTo>
                      <a:pt x="2770" y="5487"/>
                      <a:pt x="3030" y="5622"/>
                      <a:pt x="3299" y="5736"/>
                    </a:cubicBezTo>
                    <a:cubicBezTo>
                      <a:pt x="3828" y="5964"/>
                      <a:pt x="4388" y="6109"/>
                      <a:pt x="4980" y="6162"/>
                    </a:cubicBezTo>
                    <a:cubicBezTo>
                      <a:pt x="5125" y="6172"/>
                      <a:pt x="5270" y="6182"/>
                      <a:pt x="5425" y="6182"/>
                    </a:cubicBezTo>
                    <a:cubicBezTo>
                      <a:pt x="5571" y="6182"/>
                      <a:pt x="5716" y="6172"/>
                      <a:pt x="5861" y="6162"/>
                    </a:cubicBezTo>
                    <a:cubicBezTo>
                      <a:pt x="6193" y="6141"/>
                      <a:pt x="6504" y="6079"/>
                      <a:pt x="6805" y="6017"/>
                    </a:cubicBezTo>
                    <a:cubicBezTo>
                      <a:pt x="7479" y="5871"/>
                      <a:pt x="8164" y="5674"/>
                      <a:pt x="8828" y="5436"/>
                    </a:cubicBezTo>
                    <a:cubicBezTo>
                      <a:pt x="9461" y="5197"/>
                      <a:pt x="10052" y="4927"/>
                      <a:pt x="10570" y="4627"/>
                    </a:cubicBezTo>
                    <a:cubicBezTo>
                      <a:pt x="10716" y="4544"/>
                      <a:pt x="10840" y="4471"/>
                      <a:pt x="10965" y="4388"/>
                    </a:cubicBezTo>
                    <a:cubicBezTo>
                      <a:pt x="11089" y="4305"/>
                      <a:pt x="11213" y="4212"/>
                      <a:pt x="11370" y="4097"/>
                    </a:cubicBezTo>
                    <a:lnTo>
                      <a:pt x="11836" y="3693"/>
                    </a:lnTo>
                    <a:cubicBezTo>
                      <a:pt x="11898" y="3631"/>
                      <a:pt x="11960" y="3578"/>
                      <a:pt x="12013" y="3527"/>
                    </a:cubicBezTo>
                    <a:lnTo>
                      <a:pt x="12013" y="3527"/>
                    </a:lnTo>
                    <a:cubicBezTo>
                      <a:pt x="12013" y="3610"/>
                      <a:pt x="12013" y="3693"/>
                      <a:pt x="12002" y="3786"/>
                    </a:cubicBezTo>
                    <a:cubicBezTo>
                      <a:pt x="12002" y="3827"/>
                      <a:pt x="12043" y="3869"/>
                      <a:pt x="12085" y="3869"/>
                    </a:cubicBezTo>
                    <a:cubicBezTo>
                      <a:pt x="12137" y="3869"/>
                      <a:pt x="12179" y="3838"/>
                      <a:pt x="12179" y="3786"/>
                    </a:cubicBezTo>
                    <a:cubicBezTo>
                      <a:pt x="12189" y="3412"/>
                      <a:pt x="12189" y="3112"/>
                      <a:pt x="12158" y="2822"/>
                    </a:cubicBezTo>
                    <a:cubicBezTo>
                      <a:pt x="12126" y="2479"/>
                      <a:pt x="12054" y="2168"/>
                      <a:pt x="11940" y="1898"/>
                    </a:cubicBezTo>
                    <a:cubicBezTo>
                      <a:pt x="11950" y="1877"/>
                      <a:pt x="11940" y="1847"/>
                      <a:pt x="11919" y="1826"/>
                    </a:cubicBezTo>
                    <a:cubicBezTo>
                      <a:pt x="11909" y="1805"/>
                      <a:pt x="11888" y="1794"/>
                      <a:pt x="11857" y="1794"/>
                    </a:cubicBezTo>
                    <a:cubicBezTo>
                      <a:pt x="11847" y="1794"/>
                      <a:pt x="11815" y="1805"/>
                      <a:pt x="11805" y="1815"/>
                    </a:cubicBezTo>
                    <a:cubicBezTo>
                      <a:pt x="11753" y="1857"/>
                      <a:pt x="11711" y="1898"/>
                      <a:pt x="11660" y="1930"/>
                    </a:cubicBezTo>
                    <a:cubicBezTo>
                      <a:pt x="11317" y="2158"/>
                      <a:pt x="10923" y="2354"/>
                      <a:pt x="10467" y="2510"/>
                    </a:cubicBezTo>
                    <a:lnTo>
                      <a:pt x="10487" y="2510"/>
                    </a:lnTo>
                    <a:cubicBezTo>
                      <a:pt x="9793" y="2749"/>
                      <a:pt x="9056" y="2884"/>
                      <a:pt x="8341" y="3008"/>
                    </a:cubicBezTo>
                    <a:cubicBezTo>
                      <a:pt x="8009" y="3071"/>
                      <a:pt x="7677" y="3122"/>
                      <a:pt x="7345" y="3195"/>
                    </a:cubicBezTo>
                    <a:cubicBezTo>
                      <a:pt x="6743" y="3329"/>
                      <a:pt x="6255" y="3475"/>
                      <a:pt x="5820" y="3651"/>
                    </a:cubicBezTo>
                    <a:cubicBezTo>
                      <a:pt x="5332" y="3859"/>
                      <a:pt x="4886" y="4139"/>
                      <a:pt x="4503" y="4471"/>
                    </a:cubicBezTo>
                    <a:cubicBezTo>
                      <a:pt x="4191" y="3963"/>
                      <a:pt x="3849" y="3403"/>
                      <a:pt x="3475" y="2873"/>
                    </a:cubicBezTo>
                    <a:cubicBezTo>
                      <a:pt x="3403" y="2769"/>
                      <a:pt x="3330" y="2676"/>
                      <a:pt x="3258" y="2573"/>
                    </a:cubicBezTo>
                    <a:lnTo>
                      <a:pt x="3185" y="2469"/>
                    </a:lnTo>
                    <a:cubicBezTo>
                      <a:pt x="3102" y="2354"/>
                      <a:pt x="3019" y="2241"/>
                      <a:pt x="2936" y="2116"/>
                    </a:cubicBezTo>
                    <a:lnTo>
                      <a:pt x="2874" y="2033"/>
                    </a:lnTo>
                    <a:cubicBezTo>
                      <a:pt x="2718" y="1826"/>
                      <a:pt x="2573" y="1608"/>
                      <a:pt x="2407" y="1390"/>
                    </a:cubicBezTo>
                    <a:cubicBezTo>
                      <a:pt x="2179" y="1089"/>
                      <a:pt x="1981" y="851"/>
                      <a:pt x="1785" y="632"/>
                    </a:cubicBezTo>
                    <a:cubicBezTo>
                      <a:pt x="1536" y="374"/>
                      <a:pt x="1297" y="166"/>
                      <a:pt x="1059" y="10"/>
                    </a:cubicBezTo>
                    <a:cubicBezTo>
                      <a:pt x="996" y="0"/>
                      <a:pt x="923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4444850" y="3351075"/>
                <a:ext cx="2064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8995" extrusionOk="0">
                    <a:moveTo>
                      <a:pt x="7449" y="0"/>
                    </a:moveTo>
                    <a:cubicBezTo>
                      <a:pt x="7428" y="11"/>
                      <a:pt x="7407" y="11"/>
                      <a:pt x="7386" y="21"/>
                    </a:cubicBezTo>
                    <a:lnTo>
                      <a:pt x="4150" y="737"/>
                    </a:lnTo>
                    <a:cubicBezTo>
                      <a:pt x="2833" y="1038"/>
                      <a:pt x="1515" y="1328"/>
                      <a:pt x="208" y="1618"/>
                    </a:cubicBezTo>
                    <a:lnTo>
                      <a:pt x="167" y="1629"/>
                    </a:lnTo>
                    <a:lnTo>
                      <a:pt x="115" y="1639"/>
                    </a:lnTo>
                    <a:cubicBezTo>
                      <a:pt x="84" y="1639"/>
                      <a:pt x="63" y="1660"/>
                      <a:pt x="53" y="1681"/>
                    </a:cubicBezTo>
                    <a:cubicBezTo>
                      <a:pt x="53" y="1691"/>
                      <a:pt x="42" y="1691"/>
                      <a:pt x="42" y="1691"/>
                    </a:cubicBezTo>
                    <a:cubicBezTo>
                      <a:pt x="22" y="1712"/>
                      <a:pt x="12" y="1733"/>
                      <a:pt x="12" y="1754"/>
                    </a:cubicBezTo>
                    <a:cubicBezTo>
                      <a:pt x="1" y="3237"/>
                      <a:pt x="105" y="4741"/>
                      <a:pt x="208" y="6141"/>
                    </a:cubicBezTo>
                    <a:cubicBezTo>
                      <a:pt x="229" y="6442"/>
                      <a:pt x="261" y="6754"/>
                      <a:pt x="281" y="7065"/>
                    </a:cubicBezTo>
                    <a:cubicBezTo>
                      <a:pt x="333" y="7666"/>
                      <a:pt x="374" y="8289"/>
                      <a:pt x="427" y="8900"/>
                    </a:cubicBezTo>
                    <a:cubicBezTo>
                      <a:pt x="427" y="8921"/>
                      <a:pt x="437" y="8942"/>
                      <a:pt x="457" y="8953"/>
                    </a:cubicBezTo>
                    <a:cubicBezTo>
                      <a:pt x="478" y="8973"/>
                      <a:pt x="499" y="8994"/>
                      <a:pt x="530" y="8994"/>
                    </a:cubicBezTo>
                    <a:cubicBezTo>
                      <a:pt x="540" y="8994"/>
                      <a:pt x="540" y="8994"/>
                      <a:pt x="551" y="8983"/>
                    </a:cubicBezTo>
                    <a:lnTo>
                      <a:pt x="2407" y="8641"/>
                    </a:lnTo>
                    <a:lnTo>
                      <a:pt x="4275" y="8289"/>
                    </a:lnTo>
                    <a:lnTo>
                      <a:pt x="6121" y="7946"/>
                    </a:lnTo>
                    <a:lnTo>
                      <a:pt x="7978" y="7593"/>
                    </a:lnTo>
                    <a:cubicBezTo>
                      <a:pt x="8040" y="7583"/>
                      <a:pt x="8092" y="7573"/>
                      <a:pt x="8154" y="7563"/>
                    </a:cubicBezTo>
                    <a:lnTo>
                      <a:pt x="8175" y="7552"/>
                    </a:lnTo>
                    <a:lnTo>
                      <a:pt x="8186" y="7552"/>
                    </a:lnTo>
                    <a:cubicBezTo>
                      <a:pt x="8206" y="7552"/>
                      <a:pt x="8237" y="7531"/>
                      <a:pt x="8248" y="7500"/>
                    </a:cubicBezTo>
                    <a:cubicBezTo>
                      <a:pt x="8258" y="7480"/>
                      <a:pt x="8258" y="7459"/>
                      <a:pt x="8258" y="7438"/>
                    </a:cubicBezTo>
                    <a:lnTo>
                      <a:pt x="8133" y="6100"/>
                    </a:lnTo>
                    <a:lnTo>
                      <a:pt x="7988" y="4627"/>
                    </a:lnTo>
                    <a:lnTo>
                      <a:pt x="7791" y="2531"/>
                    </a:lnTo>
                    <a:lnTo>
                      <a:pt x="7605" y="664"/>
                    </a:lnTo>
                    <a:lnTo>
                      <a:pt x="7605" y="633"/>
                    </a:lnTo>
                    <a:lnTo>
                      <a:pt x="7552" y="156"/>
                    </a:lnTo>
                    <a:lnTo>
                      <a:pt x="7552" y="136"/>
                    </a:lnTo>
                    <a:lnTo>
                      <a:pt x="7552" y="125"/>
                    </a:lnTo>
                    <a:lnTo>
                      <a:pt x="7552" y="104"/>
                    </a:lnTo>
                    <a:lnTo>
                      <a:pt x="7552" y="73"/>
                    </a:lnTo>
                    <a:cubicBezTo>
                      <a:pt x="7543" y="32"/>
                      <a:pt x="7511" y="0"/>
                      <a:pt x="7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4315975" y="3279500"/>
                <a:ext cx="111800" cy="2834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339" extrusionOk="0">
                    <a:moveTo>
                      <a:pt x="1" y="0"/>
                    </a:moveTo>
                    <a:cubicBezTo>
                      <a:pt x="1" y="83"/>
                      <a:pt x="11" y="166"/>
                      <a:pt x="11" y="249"/>
                    </a:cubicBezTo>
                    <a:lnTo>
                      <a:pt x="11" y="260"/>
                    </a:lnTo>
                    <a:cubicBezTo>
                      <a:pt x="11" y="270"/>
                      <a:pt x="22" y="281"/>
                      <a:pt x="22" y="291"/>
                    </a:cubicBezTo>
                    <a:cubicBezTo>
                      <a:pt x="22" y="364"/>
                      <a:pt x="32" y="447"/>
                      <a:pt x="42" y="519"/>
                    </a:cubicBezTo>
                    <a:cubicBezTo>
                      <a:pt x="42" y="623"/>
                      <a:pt x="42" y="726"/>
                      <a:pt x="52" y="820"/>
                    </a:cubicBezTo>
                    <a:lnTo>
                      <a:pt x="52" y="851"/>
                    </a:lnTo>
                    <a:lnTo>
                      <a:pt x="52" y="862"/>
                    </a:lnTo>
                    <a:lnTo>
                      <a:pt x="52" y="913"/>
                    </a:lnTo>
                    <a:cubicBezTo>
                      <a:pt x="63" y="924"/>
                      <a:pt x="63" y="934"/>
                      <a:pt x="63" y="945"/>
                    </a:cubicBezTo>
                    <a:cubicBezTo>
                      <a:pt x="63" y="1090"/>
                      <a:pt x="63" y="1235"/>
                      <a:pt x="73" y="1390"/>
                    </a:cubicBezTo>
                    <a:lnTo>
                      <a:pt x="73" y="1484"/>
                    </a:lnTo>
                    <a:lnTo>
                      <a:pt x="73" y="1494"/>
                    </a:lnTo>
                    <a:cubicBezTo>
                      <a:pt x="84" y="1650"/>
                      <a:pt x="94" y="1805"/>
                      <a:pt x="94" y="1961"/>
                    </a:cubicBezTo>
                    <a:lnTo>
                      <a:pt x="354" y="7033"/>
                    </a:lnTo>
                    <a:cubicBezTo>
                      <a:pt x="374" y="7355"/>
                      <a:pt x="395" y="7676"/>
                      <a:pt x="405" y="7988"/>
                    </a:cubicBezTo>
                    <a:lnTo>
                      <a:pt x="1982" y="9388"/>
                    </a:lnTo>
                    <a:lnTo>
                      <a:pt x="2677" y="10011"/>
                    </a:lnTo>
                    <a:lnTo>
                      <a:pt x="4150" y="11328"/>
                    </a:lnTo>
                    <a:cubicBezTo>
                      <a:pt x="4160" y="11338"/>
                      <a:pt x="4171" y="11338"/>
                      <a:pt x="4192" y="11338"/>
                    </a:cubicBezTo>
                    <a:cubicBezTo>
                      <a:pt x="4212" y="11338"/>
                      <a:pt x="4243" y="11328"/>
                      <a:pt x="4254" y="11318"/>
                    </a:cubicBezTo>
                    <a:lnTo>
                      <a:pt x="4264" y="11318"/>
                    </a:lnTo>
                    <a:cubicBezTo>
                      <a:pt x="4285" y="11318"/>
                      <a:pt x="4295" y="11307"/>
                      <a:pt x="4316" y="11307"/>
                    </a:cubicBezTo>
                    <a:cubicBezTo>
                      <a:pt x="4326" y="11297"/>
                      <a:pt x="4347" y="11276"/>
                      <a:pt x="4347" y="11255"/>
                    </a:cubicBezTo>
                    <a:cubicBezTo>
                      <a:pt x="4471" y="10529"/>
                      <a:pt x="4471" y="9783"/>
                      <a:pt x="4461" y="9098"/>
                    </a:cubicBezTo>
                    <a:cubicBezTo>
                      <a:pt x="4441" y="8506"/>
                      <a:pt x="4420" y="7739"/>
                      <a:pt x="4368" y="6961"/>
                    </a:cubicBezTo>
                    <a:cubicBezTo>
                      <a:pt x="4295" y="6027"/>
                      <a:pt x="4192" y="5249"/>
                      <a:pt x="4036" y="4523"/>
                    </a:cubicBezTo>
                    <a:cubicBezTo>
                      <a:pt x="4036" y="4502"/>
                      <a:pt x="4015" y="4481"/>
                      <a:pt x="4005" y="4472"/>
                    </a:cubicBezTo>
                    <a:cubicBezTo>
                      <a:pt x="3206" y="3589"/>
                      <a:pt x="2417" y="2697"/>
                      <a:pt x="1619" y="18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4414250" y="3399575"/>
                <a:ext cx="347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20" extrusionOk="0">
                    <a:moveTo>
                      <a:pt x="63" y="0"/>
                    </a:moveTo>
                    <a:cubicBezTo>
                      <a:pt x="42" y="10"/>
                      <a:pt x="22" y="31"/>
                      <a:pt x="22" y="52"/>
                    </a:cubicBezTo>
                    <a:cubicBezTo>
                      <a:pt x="1" y="83"/>
                      <a:pt x="12" y="146"/>
                      <a:pt x="63" y="156"/>
                    </a:cubicBezTo>
                    <a:cubicBezTo>
                      <a:pt x="261" y="229"/>
                      <a:pt x="478" y="291"/>
                      <a:pt x="696" y="312"/>
                    </a:cubicBezTo>
                    <a:cubicBezTo>
                      <a:pt x="748" y="317"/>
                      <a:pt x="805" y="319"/>
                      <a:pt x="862" y="319"/>
                    </a:cubicBezTo>
                    <a:cubicBezTo>
                      <a:pt x="919" y="319"/>
                      <a:pt x="976" y="317"/>
                      <a:pt x="1028" y="312"/>
                    </a:cubicBezTo>
                    <a:cubicBezTo>
                      <a:pt x="1142" y="291"/>
                      <a:pt x="1246" y="249"/>
                      <a:pt x="1339" y="197"/>
                    </a:cubicBezTo>
                    <a:cubicBezTo>
                      <a:pt x="1381" y="176"/>
                      <a:pt x="1391" y="114"/>
                      <a:pt x="1360" y="83"/>
                    </a:cubicBezTo>
                    <a:cubicBezTo>
                      <a:pt x="1348" y="58"/>
                      <a:pt x="1323" y="44"/>
                      <a:pt x="1297" y="44"/>
                    </a:cubicBezTo>
                    <a:cubicBezTo>
                      <a:pt x="1280" y="44"/>
                      <a:pt x="1262" y="50"/>
                      <a:pt x="1246" y="63"/>
                    </a:cubicBezTo>
                    <a:cubicBezTo>
                      <a:pt x="1236" y="63"/>
                      <a:pt x="1225" y="73"/>
                      <a:pt x="1215" y="73"/>
                    </a:cubicBezTo>
                    <a:cubicBezTo>
                      <a:pt x="1163" y="104"/>
                      <a:pt x="1111" y="125"/>
                      <a:pt x="1059" y="135"/>
                    </a:cubicBezTo>
                    <a:cubicBezTo>
                      <a:pt x="976" y="156"/>
                      <a:pt x="883" y="156"/>
                      <a:pt x="800" y="156"/>
                    </a:cubicBezTo>
                    <a:cubicBezTo>
                      <a:pt x="634" y="146"/>
                      <a:pt x="478" y="114"/>
                      <a:pt x="323" y="73"/>
                    </a:cubicBezTo>
                    <a:cubicBezTo>
                      <a:pt x="261" y="52"/>
                      <a:pt x="188" y="31"/>
                      <a:pt x="125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4408550" y="3383225"/>
                <a:ext cx="5787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812" extrusionOk="0">
                    <a:moveTo>
                      <a:pt x="115" y="1"/>
                    </a:moveTo>
                    <a:cubicBezTo>
                      <a:pt x="94" y="1"/>
                      <a:pt x="74" y="11"/>
                      <a:pt x="53" y="32"/>
                    </a:cubicBezTo>
                    <a:cubicBezTo>
                      <a:pt x="21" y="42"/>
                      <a:pt x="1" y="74"/>
                      <a:pt x="1" y="104"/>
                    </a:cubicBezTo>
                    <a:lnTo>
                      <a:pt x="115" y="1951"/>
                    </a:lnTo>
                    <a:lnTo>
                      <a:pt x="219" y="3797"/>
                    </a:lnTo>
                    <a:lnTo>
                      <a:pt x="416" y="7075"/>
                    </a:lnTo>
                    <a:lnTo>
                      <a:pt x="416" y="7086"/>
                    </a:lnTo>
                    <a:lnTo>
                      <a:pt x="416" y="7096"/>
                    </a:lnTo>
                    <a:lnTo>
                      <a:pt x="426" y="7179"/>
                    </a:lnTo>
                    <a:cubicBezTo>
                      <a:pt x="426" y="7199"/>
                      <a:pt x="436" y="7220"/>
                      <a:pt x="447" y="7241"/>
                    </a:cubicBezTo>
                    <a:cubicBezTo>
                      <a:pt x="499" y="7314"/>
                      <a:pt x="551" y="7365"/>
                      <a:pt x="602" y="7407"/>
                    </a:cubicBezTo>
                    <a:cubicBezTo>
                      <a:pt x="665" y="7459"/>
                      <a:pt x="727" y="7511"/>
                      <a:pt x="800" y="7552"/>
                    </a:cubicBezTo>
                    <a:cubicBezTo>
                      <a:pt x="934" y="7635"/>
                      <a:pt x="1090" y="7697"/>
                      <a:pt x="1266" y="7750"/>
                    </a:cubicBezTo>
                    <a:cubicBezTo>
                      <a:pt x="1422" y="7791"/>
                      <a:pt x="1588" y="7812"/>
                      <a:pt x="1764" y="7812"/>
                    </a:cubicBezTo>
                    <a:lnTo>
                      <a:pt x="1785" y="7812"/>
                    </a:lnTo>
                    <a:cubicBezTo>
                      <a:pt x="1951" y="7812"/>
                      <a:pt x="2096" y="7791"/>
                      <a:pt x="2231" y="7739"/>
                    </a:cubicBezTo>
                    <a:cubicBezTo>
                      <a:pt x="2252" y="7729"/>
                      <a:pt x="2273" y="7718"/>
                      <a:pt x="2283" y="7697"/>
                    </a:cubicBezTo>
                    <a:cubicBezTo>
                      <a:pt x="2283" y="7697"/>
                      <a:pt x="2283" y="7687"/>
                      <a:pt x="2294" y="7687"/>
                    </a:cubicBezTo>
                    <a:cubicBezTo>
                      <a:pt x="2303" y="7667"/>
                      <a:pt x="2314" y="7646"/>
                      <a:pt x="2303" y="7635"/>
                    </a:cubicBezTo>
                    <a:lnTo>
                      <a:pt x="2303" y="7614"/>
                    </a:lnTo>
                    <a:lnTo>
                      <a:pt x="2303" y="7604"/>
                    </a:lnTo>
                    <a:lnTo>
                      <a:pt x="2303" y="7594"/>
                    </a:lnTo>
                    <a:cubicBezTo>
                      <a:pt x="2294" y="7407"/>
                      <a:pt x="2283" y="7210"/>
                      <a:pt x="2273" y="7024"/>
                    </a:cubicBezTo>
                    <a:lnTo>
                      <a:pt x="2252" y="6795"/>
                    </a:lnTo>
                    <a:lnTo>
                      <a:pt x="2211" y="6162"/>
                    </a:lnTo>
                    <a:cubicBezTo>
                      <a:pt x="2190" y="5758"/>
                      <a:pt x="2158" y="5353"/>
                      <a:pt x="2138" y="4938"/>
                    </a:cubicBezTo>
                    <a:lnTo>
                      <a:pt x="2024" y="3175"/>
                    </a:lnTo>
                    <a:lnTo>
                      <a:pt x="1909" y="1411"/>
                    </a:lnTo>
                    <a:cubicBezTo>
                      <a:pt x="1889" y="1017"/>
                      <a:pt x="1858" y="613"/>
                      <a:pt x="1837" y="219"/>
                    </a:cubicBezTo>
                    <a:cubicBezTo>
                      <a:pt x="1826" y="166"/>
                      <a:pt x="1796" y="136"/>
                      <a:pt x="1743" y="136"/>
                    </a:cubicBezTo>
                    <a:lnTo>
                      <a:pt x="1671" y="136"/>
                    </a:lnTo>
                    <a:cubicBezTo>
                      <a:pt x="1640" y="146"/>
                      <a:pt x="1609" y="146"/>
                      <a:pt x="1567" y="157"/>
                    </a:cubicBezTo>
                    <a:cubicBezTo>
                      <a:pt x="1422" y="177"/>
                      <a:pt x="1266" y="187"/>
                      <a:pt x="1121" y="187"/>
                    </a:cubicBezTo>
                    <a:cubicBezTo>
                      <a:pt x="1007" y="187"/>
                      <a:pt x="893" y="177"/>
                      <a:pt x="779" y="166"/>
                    </a:cubicBezTo>
                    <a:lnTo>
                      <a:pt x="768" y="166"/>
                    </a:lnTo>
                    <a:cubicBezTo>
                      <a:pt x="561" y="146"/>
                      <a:pt x="385" y="104"/>
                      <a:pt x="229" y="42"/>
                    </a:cubicBezTo>
                    <a:cubicBezTo>
                      <a:pt x="208" y="32"/>
                      <a:pt x="187" y="21"/>
                      <a:pt x="157" y="11"/>
                    </a:cubicBezTo>
                    <a:cubicBezTo>
                      <a:pt x="146" y="11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4412975" y="3399825"/>
                <a:ext cx="389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65" extrusionOk="0">
                    <a:moveTo>
                      <a:pt x="52" y="0"/>
                    </a:moveTo>
                    <a:cubicBezTo>
                      <a:pt x="31" y="11"/>
                      <a:pt x="10" y="32"/>
                      <a:pt x="0" y="53"/>
                    </a:cubicBezTo>
                    <a:lnTo>
                      <a:pt x="0" y="115"/>
                    </a:lnTo>
                    <a:cubicBezTo>
                      <a:pt x="10" y="136"/>
                      <a:pt x="31" y="146"/>
                      <a:pt x="42" y="156"/>
                    </a:cubicBezTo>
                    <a:cubicBezTo>
                      <a:pt x="284" y="300"/>
                      <a:pt x="561" y="364"/>
                      <a:pt x="838" y="364"/>
                    </a:cubicBezTo>
                    <a:cubicBezTo>
                      <a:pt x="1059" y="364"/>
                      <a:pt x="1280" y="323"/>
                      <a:pt x="1483" y="249"/>
                    </a:cubicBezTo>
                    <a:cubicBezTo>
                      <a:pt x="1525" y="229"/>
                      <a:pt x="1556" y="187"/>
                      <a:pt x="1536" y="136"/>
                    </a:cubicBezTo>
                    <a:cubicBezTo>
                      <a:pt x="1528" y="105"/>
                      <a:pt x="1498" y="86"/>
                      <a:pt x="1466" y="86"/>
                    </a:cubicBezTo>
                    <a:cubicBezTo>
                      <a:pt x="1455" y="86"/>
                      <a:pt x="1443" y="89"/>
                      <a:pt x="1432" y="94"/>
                    </a:cubicBezTo>
                    <a:lnTo>
                      <a:pt x="1214" y="156"/>
                    </a:lnTo>
                    <a:lnTo>
                      <a:pt x="1234" y="156"/>
                    </a:lnTo>
                    <a:cubicBezTo>
                      <a:pt x="1079" y="187"/>
                      <a:pt x="923" y="198"/>
                      <a:pt x="778" y="198"/>
                    </a:cubicBezTo>
                    <a:cubicBezTo>
                      <a:pt x="654" y="187"/>
                      <a:pt x="529" y="177"/>
                      <a:pt x="415" y="136"/>
                    </a:cubicBezTo>
                    <a:cubicBezTo>
                      <a:pt x="312" y="104"/>
                      <a:pt x="208" y="63"/>
                      <a:pt x="114" y="11"/>
                    </a:cubicBezTo>
                    <a:cubicBezTo>
                      <a:pt x="104" y="0"/>
                      <a:pt x="9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4414775" y="3416950"/>
                <a:ext cx="368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40" extrusionOk="0">
                    <a:moveTo>
                      <a:pt x="94" y="0"/>
                    </a:moveTo>
                    <a:cubicBezTo>
                      <a:pt x="63" y="0"/>
                      <a:pt x="32" y="21"/>
                      <a:pt x="21" y="52"/>
                    </a:cubicBezTo>
                    <a:cubicBezTo>
                      <a:pt x="1" y="94"/>
                      <a:pt x="21" y="145"/>
                      <a:pt x="63" y="166"/>
                    </a:cubicBezTo>
                    <a:cubicBezTo>
                      <a:pt x="270" y="249"/>
                      <a:pt x="499" y="311"/>
                      <a:pt x="727" y="332"/>
                    </a:cubicBezTo>
                    <a:cubicBezTo>
                      <a:pt x="777" y="337"/>
                      <a:pt x="828" y="339"/>
                      <a:pt x="880" y="339"/>
                    </a:cubicBezTo>
                    <a:cubicBezTo>
                      <a:pt x="1062" y="339"/>
                      <a:pt x="1250" y="307"/>
                      <a:pt x="1411" y="218"/>
                    </a:cubicBezTo>
                    <a:cubicBezTo>
                      <a:pt x="1432" y="207"/>
                      <a:pt x="1453" y="198"/>
                      <a:pt x="1464" y="177"/>
                    </a:cubicBezTo>
                    <a:cubicBezTo>
                      <a:pt x="1474" y="156"/>
                      <a:pt x="1474" y="135"/>
                      <a:pt x="1464" y="115"/>
                    </a:cubicBezTo>
                    <a:cubicBezTo>
                      <a:pt x="1453" y="94"/>
                      <a:pt x="1443" y="73"/>
                      <a:pt x="1422" y="73"/>
                    </a:cubicBezTo>
                    <a:cubicBezTo>
                      <a:pt x="1407" y="65"/>
                      <a:pt x="1393" y="58"/>
                      <a:pt x="1378" y="58"/>
                    </a:cubicBezTo>
                    <a:cubicBezTo>
                      <a:pt x="1372" y="58"/>
                      <a:pt x="1366" y="59"/>
                      <a:pt x="1360" y="62"/>
                    </a:cubicBezTo>
                    <a:cubicBezTo>
                      <a:pt x="1287" y="104"/>
                      <a:pt x="1215" y="125"/>
                      <a:pt x="1142" y="145"/>
                    </a:cubicBezTo>
                    <a:cubicBezTo>
                      <a:pt x="1038" y="166"/>
                      <a:pt x="934" y="177"/>
                      <a:pt x="820" y="177"/>
                    </a:cubicBezTo>
                    <a:cubicBezTo>
                      <a:pt x="664" y="166"/>
                      <a:pt x="509" y="135"/>
                      <a:pt x="364" y="94"/>
                    </a:cubicBezTo>
                    <a:cubicBezTo>
                      <a:pt x="281" y="73"/>
                      <a:pt x="208" y="42"/>
                      <a:pt x="136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4295750" y="3331875"/>
                <a:ext cx="65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3466" extrusionOk="0">
                    <a:moveTo>
                      <a:pt x="1515" y="1"/>
                    </a:moveTo>
                    <a:cubicBezTo>
                      <a:pt x="1463" y="1"/>
                      <a:pt x="1412" y="11"/>
                      <a:pt x="1359" y="32"/>
                    </a:cubicBezTo>
                    <a:cubicBezTo>
                      <a:pt x="1339" y="42"/>
                      <a:pt x="1318" y="53"/>
                      <a:pt x="1308" y="63"/>
                    </a:cubicBezTo>
                    <a:cubicBezTo>
                      <a:pt x="1266" y="74"/>
                      <a:pt x="1235" y="84"/>
                      <a:pt x="1204" y="104"/>
                    </a:cubicBezTo>
                    <a:cubicBezTo>
                      <a:pt x="1110" y="136"/>
                      <a:pt x="1038" y="187"/>
                      <a:pt x="955" y="229"/>
                    </a:cubicBezTo>
                    <a:cubicBezTo>
                      <a:pt x="831" y="312"/>
                      <a:pt x="727" y="385"/>
                      <a:pt x="633" y="457"/>
                    </a:cubicBezTo>
                    <a:cubicBezTo>
                      <a:pt x="540" y="540"/>
                      <a:pt x="436" y="634"/>
                      <a:pt x="353" y="727"/>
                    </a:cubicBezTo>
                    <a:cubicBezTo>
                      <a:pt x="270" y="821"/>
                      <a:pt x="197" y="924"/>
                      <a:pt x="146" y="1038"/>
                    </a:cubicBezTo>
                    <a:cubicBezTo>
                      <a:pt x="114" y="1090"/>
                      <a:pt x="94" y="1142"/>
                      <a:pt x="73" y="1194"/>
                    </a:cubicBezTo>
                    <a:cubicBezTo>
                      <a:pt x="52" y="1256"/>
                      <a:pt x="42" y="1328"/>
                      <a:pt x="22" y="1381"/>
                    </a:cubicBezTo>
                    <a:cubicBezTo>
                      <a:pt x="1" y="1494"/>
                      <a:pt x="1" y="1619"/>
                      <a:pt x="11" y="1754"/>
                    </a:cubicBezTo>
                    <a:cubicBezTo>
                      <a:pt x="22" y="1879"/>
                      <a:pt x="52" y="2003"/>
                      <a:pt x="105" y="2148"/>
                    </a:cubicBezTo>
                    <a:cubicBezTo>
                      <a:pt x="188" y="2386"/>
                      <a:pt x="333" y="2615"/>
                      <a:pt x="540" y="2843"/>
                    </a:cubicBezTo>
                    <a:cubicBezTo>
                      <a:pt x="758" y="3071"/>
                      <a:pt x="986" y="3248"/>
                      <a:pt x="1225" y="3352"/>
                    </a:cubicBezTo>
                    <a:cubicBezTo>
                      <a:pt x="1339" y="3403"/>
                      <a:pt x="1463" y="3435"/>
                      <a:pt x="1598" y="3455"/>
                    </a:cubicBezTo>
                    <a:cubicBezTo>
                      <a:pt x="1629" y="3455"/>
                      <a:pt x="1670" y="3465"/>
                      <a:pt x="1702" y="3465"/>
                    </a:cubicBezTo>
                    <a:cubicBezTo>
                      <a:pt x="1764" y="3465"/>
                      <a:pt x="1816" y="3455"/>
                      <a:pt x="1868" y="3435"/>
                    </a:cubicBezTo>
                    <a:lnTo>
                      <a:pt x="1930" y="3403"/>
                    </a:lnTo>
                    <a:cubicBezTo>
                      <a:pt x="1951" y="3382"/>
                      <a:pt x="1961" y="3362"/>
                      <a:pt x="1982" y="3331"/>
                    </a:cubicBezTo>
                    <a:cubicBezTo>
                      <a:pt x="1982" y="3320"/>
                      <a:pt x="1992" y="3299"/>
                      <a:pt x="1992" y="3269"/>
                    </a:cubicBezTo>
                    <a:cubicBezTo>
                      <a:pt x="1992" y="3248"/>
                      <a:pt x="1992" y="3227"/>
                      <a:pt x="1982" y="3196"/>
                    </a:cubicBezTo>
                    <a:cubicBezTo>
                      <a:pt x="1972" y="3154"/>
                      <a:pt x="1951" y="3103"/>
                      <a:pt x="1919" y="3050"/>
                    </a:cubicBezTo>
                    <a:cubicBezTo>
                      <a:pt x="1889" y="2999"/>
                      <a:pt x="1857" y="2947"/>
                      <a:pt x="1806" y="2895"/>
                    </a:cubicBezTo>
                    <a:cubicBezTo>
                      <a:pt x="1743" y="2812"/>
                      <a:pt x="1660" y="2729"/>
                      <a:pt x="1567" y="2635"/>
                    </a:cubicBezTo>
                    <a:lnTo>
                      <a:pt x="1567" y="2635"/>
                    </a:lnTo>
                    <a:cubicBezTo>
                      <a:pt x="1629" y="2656"/>
                      <a:pt x="1702" y="2677"/>
                      <a:pt x="1774" y="2698"/>
                    </a:cubicBezTo>
                    <a:cubicBezTo>
                      <a:pt x="1878" y="2708"/>
                      <a:pt x="1972" y="2718"/>
                      <a:pt x="2055" y="2718"/>
                    </a:cubicBezTo>
                    <a:lnTo>
                      <a:pt x="2127" y="2718"/>
                    </a:lnTo>
                    <a:cubicBezTo>
                      <a:pt x="2251" y="2718"/>
                      <a:pt x="2345" y="2688"/>
                      <a:pt x="2438" y="2625"/>
                    </a:cubicBezTo>
                    <a:cubicBezTo>
                      <a:pt x="2470" y="2605"/>
                      <a:pt x="2500" y="2573"/>
                      <a:pt x="2532" y="2532"/>
                    </a:cubicBezTo>
                    <a:cubicBezTo>
                      <a:pt x="2553" y="2501"/>
                      <a:pt x="2573" y="2469"/>
                      <a:pt x="2583" y="2449"/>
                    </a:cubicBezTo>
                    <a:cubicBezTo>
                      <a:pt x="2604" y="2407"/>
                      <a:pt x="2604" y="2377"/>
                      <a:pt x="2604" y="2345"/>
                    </a:cubicBezTo>
                    <a:cubicBezTo>
                      <a:pt x="2604" y="2314"/>
                      <a:pt x="2594" y="2283"/>
                      <a:pt x="2573" y="2241"/>
                    </a:cubicBezTo>
                    <a:cubicBezTo>
                      <a:pt x="2542" y="2190"/>
                      <a:pt x="2490" y="2148"/>
                      <a:pt x="2438" y="2117"/>
                    </a:cubicBezTo>
                    <a:cubicBezTo>
                      <a:pt x="2376" y="2075"/>
                      <a:pt x="2304" y="2045"/>
                      <a:pt x="2241" y="2024"/>
                    </a:cubicBezTo>
                    <a:cubicBezTo>
                      <a:pt x="2200" y="2003"/>
                      <a:pt x="2158" y="1992"/>
                      <a:pt x="2106" y="1982"/>
                    </a:cubicBezTo>
                    <a:lnTo>
                      <a:pt x="2117" y="1982"/>
                    </a:lnTo>
                    <a:cubicBezTo>
                      <a:pt x="2138" y="1982"/>
                      <a:pt x="2148" y="1982"/>
                      <a:pt x="2158" y="1972"/>
                    </a:cubicBezTo>
                    <a:cubicBezTo>
                      <a:pt x="2293" y="1962"/>
                      <a:pt x="2459" y="1909"/>
                      <a:pt x="2521" y="1754"/>
                    </a:cubicBezTo>
                    <a:cubicBezTo>
                      <a:pt x="2532" y="1723"/>
                      <a:pt x="2532" y="1681"/>
                      <a:pt x="2532" y="1640"/>
                    </a:cubicBezTo>
                    <a:lnTo>
                      <a:pt x="2532" y="1588"/>
                    </a:lnTo>
                    <a:cubicBezTo>
                      <a:pt x="2521" y="1567"/>
                      <a:pt x="2521" y="1547"/>
                      <a:pt x="2511" y="1526"/>
                    </a:cubicBezTo>
                    <a:cubicBezTo>
                      <a:pt x="2480" y="1443"/>
                      <a:pt x="2417" y="1391"/>
                      <a:pt x="2355" y="1360"/>
                    </a:cubicBezTo>
                    <a:cubicBezTo>
                      <a:pt x="2272" y="1318"/>
                      <a:pt x="2189" y="1287"/>
                      <a:pt x="2085" y="1256"/>
                    </a:cubicBezTo>
                    <a:cubicBezTo>
                      <a:pt x="1972" y="1225"/>
                      <a:pt x="1857" y="1204"/>
                      <a:pt x="1753" y="1183"/>
                    </a:cubicBezTo>
                    <a:cubicBezTo>
                      <a:pt x="1681" y="1162"/>
                      <a:pt x="1619" y="1152"/>
                      <a:pt x="1546" y="1142"/>
                    </a:cubicBezTo>
                    <a:lnTo>
                      <a:pt x="1442" y="1121"/>
                    </a:lnTo>
                    <a:lnTo>
                      <a:pt x="1401" y="1121"/>
                    </a:lnTo>
                    <a:cubicBezTo>
                      <a:pt x="1432" y="1100"/>
                      <a:pt x="1463" y="1079"/>
                      <a:pt x="1495" y="1049"/>
                    </a:cubicBezTo>
                    <a:cubicBezTo>
                      <a:pt x="1578" y="987"/>
                      <a:pt x="1660" y="904"/>
                      <a:pt x="1723" y="821"/>
                    </a:cubicBezTo>
                    <a:cubicBezTo>
                      <a:pt x="1816" y="696"/>
                      <a:pt x="1961" y="457"/>
                      <a:pt x="1857" y="240"/>
                    </a:cubicBezTo>
                    <a:cubicBezTo>
                      <a:pt x="1816" y="146"/>
                      <a:pt x="1733" y="63"/>
                      <a:pt x="1640" y="21"/>
                    </a:cubicBezTo>
                    <a:cubicBezTo>
                      <a:pt x="1598" y="11"/>
                      <a:pt x="1557" y="1"/>
                      <a:pt x="151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4324025" y="3373650"/>
                <a:ext cx="244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34" extrusionOk="0">
                    <a:moveTo>
                      <a:pt x="52" y="0"/>
                    </a:moveTo>
                    <a:cubicBezTo>
                      <a:pt x="42" y="0"/>
                      <a:pt x="21" y="10"/>
                      <a:pt x="11" y="21"/>
                    </a:cubicBezTo>
                    <a:cubicBezTo>
                      <a:pt x="11" y="42"/>
                      <a:pt x="0" y="52"/>
                      <a:pt x="11" y="72"/>
                    </a:cubicBezTo>
                    <a:cubicBezTo>
                      <a:pt x="11" y="83"/>
                      <a:pt x="21" y="104"/>
                      <a:pt x="32" y="114"/>
                    </a:cubicBezTo>
                    <a:cubicBezTo>
                      <a:pt x="177" y="187"/>
                      <a:pt x="322" y="238"/>
                      <a:pt x="467" y="270"/>
                    </a:cubicBezTo>
                    <a:cubicBezTo>
                      <a:pt x="602" y="306"/>
                      <a:pt x="746" y="334"/>
                      <a:pt x="884" y="334"/>
                    </a:cubicBezTo>
                    <a:cubicBezTo>
                      <a:pt x="904" y="334"/>
                      <a:pt x="924" y="333"/>
                      <a:pt x="944" y="332"/>
                    </a:cubicBezTo>
                    <a:cubicBezTo>
                      <a:pt x="965" y="332"/>
                      <a:pt x="975" y="321"/>
                      <a:pt x="975" y="301"/>
                    </a:cubicBezTo>
                    <a:cubicBezTo>
                      <a:pt x="975" y="291"/>
                      <a:pt x="965" y="270"/>
                      <a:pt x="944" y="270"/>
                    </a:cubicBezTo>
                    <a:cubicBezTo>
                      <a:pt x="871" y="270"/>
                      <a:pt x="809" y="259"/>
                      <a:pt x="737" y="249"/>
                    </a:cubicBezTo>
                    <a:cubicBezTo>
                      <a:pt x="581" y="228"/>
                      <a:pt x="436" y="166"/>
                      <a:pt x="301" y="104"/>
                    </a:cubicBezTo>
                    <a:lnTo>
                      <a:pt x="290" y="104"/>
                    </a:lnTo>
                    <a:lnTo>
                      <a:pt x="104" y="10"/>
                    </a:lnTo>
                    <a:cubicBezTo>
                      <a:pt x="94" y="0"/>
                      <a:pt x="83" y="0"/>
                      <a:pt x="6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4318050" y="3388175"/>
                <a:ext cx="166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09" extrusionOk="0">
                    <a:moveTo>
                      <a:pt x="63" y="0"/>
                    </a:moveTo>
                    <a:cubicBezTo>
                      <a:pt x="42" y="0"/>
                      <a:pt x="32" y="10"/>
                      <a:pt x="22" y="10"/>
                    </a:cubicBezTo>
                    <a:cubicBezTo>
                      <a:pt x="11" y="21"/>
                      <a:pt x="1" y="42"/>
                      <a:pt x="1" y="51"/>
                    </a:cubicBezTo>
                    <a:cubicBezTo>
                      <a:pt x="1" y="62"/>
                      <a:pt x="11" y="83"/>
                      <a:pt x="22" y="93"/>
                    </a:cubicBezTo>
                    <a:cubicBezTo>
                      <a:pt x="52" y="125"/>
                      <a:pt x="94" y="155"/>
                      <a:pt x="135" y="176"/>
                    </a:cubicBezTo>
                    <a:cubicBezTo>
                      <a:pt x="188" y="217"/>
                      <a:pt x="239" y="238"/>
                      <a:pt x="291" y="270"/>
                    </a:cubicBezTo>
                    <a:cubicBezTo>
                      <a:pt x="384" y="321"/>
                      <a:pt x="499" y="363"/>
                      <a:pt x="603" y="404"/>
                    </a:cubicBezTo>
                    <a:cubicBezTo>
                      <a:pt x="608" y="407"/>
                      <a:pt x="614" y="408"/>
                      <a:pt x="619" y="408"/>
                    </a:cubicBezTo>
                    <a:cubicBezTo>
                      <a:pt x="634" y="408"/>
                      <a:pt x="647" y="399"/>
                      <a:pt x="654" y="383"/>
                    </a:cubicBezTo>
                    <a:cubicBezTo>
                      <a:pt x="665" y="353"/>
                      <a:pt x="644" y="332"/>
                      <a:pt x="623" y="332"/>
                    </a:cubicBezTo>
                    <a:cubicBezTo>
                      <a:pt x="582" y="311"/>
                      <a:pt x="550" y="290"/>
                      <a:pt x="509" y="280"/>
                    </a:cubicBezTo>
                    <a:lnTo>
                      <a:pt x="291" y="155"/>
                    </a:lnTo>
                    <a:cubicBezTo>
                      <a:pt x="218" y="114"/>
                      <a:pt x="156" y="62"/>
                      <a:pt x="84" y="10"/>
                    </a:cubicBezTo>
                    <a:cubicBezTo>
                      <a:pt x="73" y="0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4326875" y="3619225"/>
                <a:ext cx="16652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3112" extrusionOk="0">
                    <a:moveTo>
                      <a:pt x="4440" y="0"/>
                    </a:moveTo>
                    <a:cubicBezTo>
                      <a:pt x="4399" y="0"/>
                      <a:pt x="4346" y="0"/>
                      <a:pt x="4284" y="11"/>
                    </a:cubicBezTo>
                    <a:cubicBezTo>
                      <a:pt x="4171" y="21"/>
                      <a:pt x="4056" y="52"/>
                      <a:pt x="3922" y="104"/>
                    </a:cubicBezTo>
                    <a:cubicBezTo>
                      <a:pt x="3818" y="135"/>
                      <a:pt x="3703" y="198"/>
                      <a:pt x="3569" y="270"/>
                    </a:cubicBezTo>
                    <a:cubicBezTo>
                      <a:pt x="3444" y="343"/>
                      <a:pt x="3330" y="415"/>
                      <a:pt x="3226" y="488"/>
                    </a:cubicBezTo>
                    <a:cubicBezTo>
                      <a:pt x="3143" y="550"/>
                      <a:pt x="3050" y="612"/>
                      <a:pt x="2967" y="675"/>
                    </a:cubicBezTo>
                    <a:cubicBezTo>
                      <a:pt x="2843" y="768"/>
                      <a:pt x="2708" y="861"/>
                      <a:pt x="2573" y="954"/>
                    </a:cubicBezTo>
                    <a:cubicBezTo>
                      <a:pt x="2490" y="1007"/>
                      <a:pt x="2396" y="1058"/>
                      <a:pt x="2313" y="1110"/>
                    </a:cubicBezTo>
                    <a:cubicBezTo>
                      <a:pt x="2220" y="1152"/>
                      <a:pt x="2127" y="1193"/>
                      <a:pt x="2023" y="1224"/>
                    </a:cubicBezTo>
                    <a:cubicBezTo>
                      <a:pt x="1909" y="1266"/>
                      <a:pt x="1785" y="1297"/>
                      <a:pt x="1660" y="1328"/>
                    </a:cubicBezTo>
                    <a:cubicBezTo>
                      <a:pt x="1598" y="1349"/>
                      <a:pt x="1536" y="1359"/>
                      <a:pt x="1463" y="1380"/>
                    </a:cubicBezTo>
                    <a:cubicBezTo>
                      <a:pt x="1255" y="1431"/>
                      <a:pt x="1038" y="1484"/>
                      <a:pt x="830" y="1556"/>
                    </a:cubicBezTo>
                    <a:cubicBezTo>
                      <a:pt x="695" y="1597"/>
                      <a:pt x="581" y="1650"/>
                      <a:pt x="467" y="1712"/>
                    </a:cubicBezTo>
                    <a:cubicBezTo>
                      <a:pt x="353" y="1763"/>
                      <a:pt x="259" y="1836"/>
                      <a:pt x="167" y="1929"/>
                    </a:cubicBezTo>
                    <a:cubicBezTo>
                      <a:pt x="135" y="1961"/>
                      <a:pt x="104" y="2002"/>
                      <a:pt x="73" y="2054"/>
                    </a:cubicBezTo>
                    <a:cubicBezTo>
                      <a:pt x="42" y="2095"/>
                      <a:pt x="31" y="2148"/>
                      <a:pt x="21" y="2178"/>
                    </a:cubicBezTo>
                    <a:cubicBezTo>
                      <a:pt x="1" y="2272"/>
                      <a:pt x="21" y="2355"/>
                      <a:pt x="52" y="2417"/>
                    </a:cubicBezTo>
                    <a:cubicBezTo>
                      <a:pt x="84" y="2480"/>
                      <a:pt x="135" y="2542"/>
                      <a:pt x="208" y="2604"/>
                    </a:cubicBezTo>
                    <a:cubicBezTo>
                      <a:pt x="280" y="2666"/>
                      <a:pt x="363" y="2718"/>
                      <a:pt x="457" y="2759"/>
                    </a:cubicBezTo>
                    <a:cubicBezTo>
                      <a:pt x="633" y="2853"/>
                      <a:pt x="830" y="2925"/>
                      <a:pt x="1069" y="2978"/>
                    </a:cubicBezTo>
                    <a:cubicBezTo>
                      <a:pt x="1349" y="3050"/>
                      <a:pt x="1640" y="3081"/>
                      <a:pt x="1857" y="3091"/>
                    </a:cubicBezTo>
                    <a:cubicBezTo>
                      <a:pt x="2034" y="3112"/>
                      <a:pt x="2220" y="3112"/>
                      <a:pt x="2417" y="3112"/>
                    </a:cubicBezTo>
                    <a:cubicBezTo>
                      <a:pt x="2915" y="3112"/>
                      <a:pt x="3475" y="3070"/>
                      <a:pt x="4160" y="2967"/>
                    </a:cubicBezTo>
                    <a:cubicBezTo>
                      <a:pt x="4544" y="2915"/>
                      <a:pt x="4938" y="2853"/>
                      <a:pt x="5312" y="2780"/>
                    </a:cubicBezTo>
                    <a:cubicBezTo>
                      <a:pt x="5664" y="2729"/>
                      <a:pt x="6027" y="2666"/>
                      <a:pt x="6380" y="2614"/>
                    </a:cubicBezTo>
                    <a:cubicBezTo>
                      <a:pt x="6432" y="2604"/>
                      <a:pt x="6473" y="2563"/>
                      <a:pt x="6463" y="2521"/>
                    </a:cubicBezTo>
                    <a:cubicBezTo>
                      <a:pt x="6453" y="2490"/>
                      <a:pt x="6442" y="2469"/>
                      <a:pt x="6411" y="2459"/>
                    </a:cubicBezTo>
                    <a:cubicBezTo>
                      <a:pt x="6473" y="2365"/>
                      <a:pt x="6515" y="2272"/>
                      <a:pt x="6546" y="2178"/>
                    </a:cubicBezTo>
                    <a:cubicBezTo>
                      <a:pt x="6587" y="2054"/>
                      <a:pt x="6619" y="1940"/>
                      <a:pt x="6639" y="1816"/>
                    </a:cubicBezTo>
                    <a:cubicBezTo>
                      <a:pt x="6660" y="1597"/>
                      <a:pt x="6619" y="1380"/>
                      <a:pt x="6536" y="1173"/>
                    </a:cubicBezTo>
                    <a:cubicBezTo>
                      <a:pt x="6453" y="986"/>
                      <a:pt x="6307" y="799"/>
                      <a:pt x="6131" y="643"/>
                    </a:cubicBezTo>
                    <a:cubicBezTo>
                      <a:pt x="5955" y="488"/>
                      <a:pt x="5736" y="353"/>
                      <a:pt x="5478" y="249"/>
                    </a:cubicBezTo>
                    <a:cubicBezTo>
                      <a:pt x="5249" y="145"/>
                      <a:pt x="4980" y="73"/>
                      <a:pt x="4678" y="21"/>
                    </a:cubicBezTo>
                    <a:cubicBezTo>
                      <a:pt x="4616" y="11"/>
                      <a:pt x="4554" y="0"/>
                      <a:pt x="4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4416075" y="3619225"/>
                <a:ext cx="386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7" extrusionOk="0">
                    <a:moveTo>
                      <a:pt x="716" y="0"/>
                    </a:moveTo>
                    <a:cubicBezTo>
                      <a:pt x="603" y="21"/>
                      <a:pt x="488" y="52"/>
                      <a:pt x="354" y="94"/>
                    </a:cubicBezTo>
                    <a:cubicBezTo>
                      <a:pt x="250" y="135"/>
                      <a:pt x="135" y="187"/>
                      <a:pt x="1" y="270"/>
                    </a:cubicBezTo>
                    <a:cubicBezTo>
                      <a:pt x="73" y="332"/>
                      <a:pt x="146" y="394"/>
                      <a:pt x="218" y="446"/>
                    </a:cubicBezTo>
                    <a:cubicBezTo>
                      <a:pt x="333" y="539"/>
                      <a:pt x="447" y="612"/>
                      <a:pt x="582" y="675"/>
                    </a:cubicBezTo>
                    <a:cubicBezTo>
                      <a:pt x="582" y="671"/>
                      <a:pt x="581" y="669"/>
                      <a:pt x="579" y="667"/>
                    </a:cubicBezTo>
                    <a:lnTo>
                      <a:pt x="579" y="667"/>
                    </a:lnTo>
                    <a:cubicBezTo>
                      <a:pt x="650" y="697"/>
                      <a:pt x="730" y="717"/>
                      <a:pt x="799" y="737"/>
                    </a:cubicBezTo>
                    <a:lnTo>
                      <a:pt x="955" y="737"/>
                    </a:lnTo>
                    <a:cubicBezTo>
                      <a:pt x="1007" y="726"/>
                      <a:pt x="1048" y="716"/>
                      <a:pt x="1090" y="695"/>
                    </a:cubicBezTo>
                    <a:cubicBezTo>
                      <a:pt x="1131" y="675"/>
                      <a:pt x="1173" y="654"/>
                      <a:pt x="1214" y="622"/>
                    </a:cubicBezTo>
                    <a:cubicBezTo>
                      <a:pt x="1266" y="581"/>
                      <a:pt x="1308" y="539"/>
                      <a:pt x="1349" y="488"/>
                    </a:cubicBezTo>
                    <a:cubicBezTo>
                      <a:pt x="1422" y="394"/>
                      <a:pt x="1474" y="301"/>
                      <a:pt x="1515" y="198"/>
                    </a:cubicBezTo>
                    <a:cubicBezTo>
                      <a:pt x="1525" y="177"/>
                      <a:pt x="1536" y="145"/>
                      <a:pt x="1546" y="115"/>
                    </a:cubicBezTo>
                    <a:cubicBezTo>
                      <a:pt x="1412" y="73"/>
                      <a:pt x="1266" y="42"/>
                      <a:pt x="1110" y="21"/>
                    </a:cubicBezTo>
                    <a:cubicBezTo>
                      <a:pt x="1059" y="11"/>
                      <a:pt x="986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4326600" y="3656025"/>
                <a:ext cx="355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16" extrusionOk="0">
                    <a:moveTo>
                      <a:pt x="1100" y="1"/>
                    </a:moveTo>
                    <a:cubicBezTo>
                      <a:pt x="1017" y="22"/>
                      <a:pt x="934" y="53"/>
                      <a:pt x="841" y="84"/>
                    </a:cubicBezTo>
                    <a:cubicBezTo>
                      <a:pt x="706" y="125"/>
                      <a:pt x="582" y="178"/>
                      <a:pt x="478" y="240"/>
                    </a:cubicBezTo>
                    <a:cubicBezTo>
                      <a:pt x="364" y="291"/>
                      <a:pt x="261" y="364"/>
                      <a:pt x="178" y="457"/>
                    </a:cubicBezTo>
                    <a:cubicBezTo>
                      <a:pt x="146" y="489"/>
                      <a:pt x="115" y="530"/>
                      <a:pt x="84" y="582"/>
                    </a:cubicBezTo>
                    <a:cubicBezTo>
                      <a:pt x="63" y="613"/>
                      <a:pt x="42" y="665"/>
                      <a:pt x="32" y="706"/>
                    </a:cubicBezTo>
                    <a:cubicBezTo>
                      <a:pt x="1" y="800"/>
                      <a:pt x="32" y="883"/>
                      <a:pt x="63" y="945"/>
                    </a:cubicBezTo>
                    <a:cubicBezTo>
                      <a:pt x="84" y="1008"/>
                      <a:pt x="146" y="1070"/>
                      <a:pt x="219" y="1132"/>
                    </a:cubicBezTo>
                    <a:cubicBezTo>
                      <a:pt x="291" y="1194"/>
                      <a:pt x="374" y="1246"/>
                      <a:pt x="468" y="1298"/>
                    </a:cubicBezTo>
                    <a:cubicBezTo>
                      <a:pt x="644" y="1381"/>
                      <a:pt x="841" y="1453"/>
                      <a:pt x="1080" y="1506"/>
                    </a:cubicBezTo>
                    <a:cubicBezTo>
                      <a:pt x="1080" y="1515"/>
                      <a:pt x="1090" y="1515"/>
                      <a:pt x="1090" y="1515"/>
                    </a:cubicBezTo>
                    <a:cubicBezTo>
                      <a:pt x="1121" y="1495"/>
                      <a:pt x="1142" y="1464"/>
                      <a:pt x="1163" y="1432"/>
                    </a:cubicBezTo>
                    <a:cubicBezTo>
                      <a:pt x="1225" y="1349"/>
                      <a:pt x="1277" y="1257"/>
                      <a:pt x="1319" y="1153"/>
                    </a:cubicBezTo>
                    <a:lnTo>
                      <a:pt x="1319" y="1163"/>
                    </a:lnTo>
                    <a:cubicBezTo>
                      <a:pt x="1360" y="1059"/>
                      <a:pt x="1391" y="955"/>
                      <a:pt x="1412" y="842"/>
                    </a:cubicBezTo>
                    <a:cubicBezTo>
                      <a:pt x="1422" y="748"/>
                      <a:pt x="1422" y="655"/>
                      <a:pt x="1402" y="551"/>
                    </a:cubicBezTo>
                    <a:lnTo>
                      <a:pt x="1402" y="551"/>
                    </a:lnTo>
                    <a:lnTo>
                      <a:pt x="1412" y="561"/>
                    </a:lnTo>
                    <a:cubicBezTo>
                      <a:pt x="1391" y="478"/>
                      <a:pt x="1370" y="395"/>
                      <a:pt x="1339" y="323"/>
                    </a:cubicBezTo>
                    <a:cubicBezTo>
                      <a:pt x="1319" y="261"/>
                      <a:pt x="1277" y="198"/>
                      <a:pt x="1236" y="136"/>
                    </a:cubicBezTo>
                    <a:cubicBezTo>
                      <a:pt x="1215" y="105"/>
                      <a:pt x="1194" y="84"/>
                      <a:pt x="1163" y="63"/>
                    </a:cubicBez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4459650" y="3459225"/>
                <a:ext cx="3975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9171" extrusionOk="0">
                    <a:moveTo>
                      <a:pt x="10280" y="685"/>
                    </a:moveTo>
                    <a:lnTo>
                      <a:pt x="10176" y="716"/>
                    </a:lnTo>
                    <a:lnTo>
                      <a:pt x="10259" y="685"/>
                    </a:lnTo>
                    <a:close/>
                    <a:moveTo>
                      <a:pt x="12852" y="0"/>
                    </a:moveTo>
                    <a:cubicBezTo>
                      <a:pt x="12490" y="0"/>
                      <a:pt x="12105" y="42"/>
                      <a:pt x="11691" y="114"/>
                    </a:cubicBezTo>
                    <a:cubicBezTo>
                      <a:pt x="11296" y="187"/>
                      <a:pt x="10892" y="301"/>
                      <a:pt x="10446" y="446"/>
                    </a:cubicBezTo>
                    <a:cubicBezTo>
                      <a:pt x="9720" y="695"/>
                      <a:pt x="8963" y="1027"/>
                      <a:pt x="8060" y="1494"/>
                    </a:cubicBezTo>
                    <a:cubicBezTo>
                      <a:pt x="7739" y="1660"/>
                      <a:pt x="7396" y="1847"/>
                      <a:pt x="6981" y="2085"/>
                    </a:cubicBezTo>
                    <a:cubicBezTo>
                      <a:pt x="6639" y="2282"/>
                      <a:pt x="6234" y="2500"/>
                      <a:pt x="5851" y="2739"/>
                    </a:cubicBezTo>
                    <a:cubicBezTo>
                      <a:pt x="5042" y="3237"/>
                      <a:pt x="4254" y="3797"/>
                      <a:pt x="3486" y="4325"/>
                    </a:cubicBezTo>
                    <a:cubicBezTo>
                      <a:pt x="2656" y="4906"/>
                      <a:pt x="1785" y="5508"/>
                      <a:pt x="903" y="6047"/>
                    </a:cubicBezTo>
                    <a:cubicBezTo>
                      <a:pt x="644" y="6203"/>
                      <a:pt x="384" y="6349"/>
                      <a:pt x="135" y="6483"/>
                    </a:cubicBezTo>
                    <a:cubicBezTo>
                      <a:pt x="125" y="6483"/>
                      <a:pt x="125" y="6494"/>
                      <a:pt x="114" y="6494"/>
                    </a:cubicBezTo>
                    <a:cubicBezTo>
                      <a:pt x="104" y="6494"/>
                      <a:pt x="94" y="6504"/>
                      <a:pt x="94" y="6504"/>
                    </a:cubicBezTo>
                    <a:cubicBezTo>
                      <a:pt x="73" y="6524"/>
                      <a:pt x="63" y="6545"/>
                      <a:pt x="63" y="6566"/>
                    </a:cubicBezTo>
                    <a:cubicBezTo>
                      <a:pt x="11" y="6763"/>
                      <a:pt x="1" y="6981"/>
                      <a:pt x="1" y="7220"/>
                    </a:cubicBezTo>
                    <a:cubicBezTo>
                      <a:pt x="1" y="7458"/>
                      <a:pt x="31" y="7707"/>
                      <a:pt x="84" y="7935"/>
                    </a:cubicBezTo>
                    <a:cubicBezTo>
                      <a:pt x="208" y="8454"/>
                      <a:pt x="436" y="8859"/>
                      <a:pt x="747" y="9108"/>
                    </a:cubicBezTo>
                    <a:cubicBezTo>
                      <a:pt x="747" y="9129"/>
                      <a:pt x="768" y="9149"/>
                      <a:pt x="778" y="9159"/>
                    </a:cubicBezTo>
                    <a:cubicBezTo>
                      <a:pt x="799" y="9170"/>
                      <a:pt x="810" y="9170"/>
                      <a:pt x="830" y="9170"/>
                    </a:cubicBezTo>
                    <a:lnTo>
                      <a:pt x="840" y="9170"/>
                    </a:lnTo>
                    <a:cubicBezTo>
                      <a:pt x="3122" y="8973"/>
                      <a:pt x="5363" y="8495"/>
                      <a:pt x="7054" y="8101"/>
                    </a:cubicBezTo>
                    <a:cubicBezTo>
                      <a:pt x="7915" y="7894"/>
                      <a:pt x="8693" y="7686"/>
                      <a:pt x="9419" y="7458"/>
                    </a:cubicBezTo>
                    <a:cubicBezTo>
                      <a:pt x="10311" y="7188"/>
                      <a:pt x="11100" y="6888"/>
                      <a:pt x="11836" y="6556"/>
                    </a:cubicBezTo>
                    <a:cubicBezTo>
                      <a:pt x="12666" y="6183"/>
                      <a:pt x="13371" y="5778"/>
                      <a:pt x="13993" y="5311"/>
                    </a:cubicBezTo>
                    <a:cubicBezTo>
                      <a:pt x="14159" y="5197"/>
                      <a:pt x="14315" y="5072"/>
                      <a:pt x="14461" y="4948"/>
                    </a:cubicBezTo>
                    <a:cubicBezTo>
                      <a:pt x="14616" y="4813"/>
                      <a:pt x="14740" y="4699"/>
                      <a:pt x="14844" y="4585"/>
                    </a:cubicBezTo>
                    <a:cubicBezTo>
                      <a:pt x="15072" y="4357"/>
                      <a:pt x="15259" y="4097"/>
                      <a:pt x="15425" y="3818"/>
                    </a:cubicBezTo>
                    <a:cubicBezTo>
                      <a:pt x="15581" y="3548"/>
                      <a:pt x="15705" y="3257"/>
                      <a:pt x="15788" y="2967"/>
                    </a:cubicBezTo>
                    <a:cubicBezTo>
                      <a:pt x="15871" y="2677"/>
                      <a:pt x="15902" y="2386"/>
                      <a:pt x="15881" y="2106"/>
                    </a:cubicBezTo>
                    <a:cubicBezTo>
                      <a:pt x="15871" y="1815"/>
                      <a:pt x="15798" y="1535"/>
                      <a:pt x="15674" y="1296"/>
                    </a:cubicBezTo>
                    <a:cubicBezTo>
                      <a:pt x="15539" y="1038"/>
                      <a:pt x="15353" y="819"/>
                      <a:pt x="15093" y="623"/>
                    </a:cubicBezTo>
                    <a:cubicBezTo>
                      <a:pt x="14834" y="425"/>
                      <a:pt x="14512" y="280"/>
                      <a:pt x="14118" y="166"/>
                    </a:cubicBezTo>
                    <a:cubicBezTo>
                      <a:pt x="13744" y="62"/>
                      <a:pt x="13350" y="10"/>
                      <a:pt x="1292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4469750" y="3472950"/>
                <a:ext cx="387475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8622" extrusionOk="0">
                    <a:moveTo>
                      <a:pt x="14596" y="1"/>
                    </a:moveTo>
                    <a:cubicBezTo>
                      <a:pt x="14596" y="146"/>
                      <a:pt x="14585" y="281"/>
                      <a:pt x="14564" y="426"/>
                    </a:cubicBezTo>
                    <a:cubicBezTo>
                      <a:pt x="14554" y="592"/>
                      <a:pt x="14523" y="758"/>
                      <a:pt x="14492" y="924"/>
                    </a:cubicBezTo>
                    <a:cubicBezTo>
                      <a:pt x="14451" y="1079"/>
                      <a:pt x="14409" y="1235"/>
                      <a:pt x="14357" y="1381"/>
                    </a:cubicBezTo>
                    <a:cubicBezTo>
                      <a:pt x="14306" y="1536"/>
                      <a:pt x="14243" y="1681"/>
                      <a:pt x="14170" y="1816"/>
                    </a:cubicBezTo>
                    <a:cubicBezTo>
                      <a:pt x="13901" y="2376"/>
                      <a:pt x="13506" y="2864"/>
                      <a:pt x="13061" y="3289"/>
                    </a:cubicBezTo>
                    <a:cubicBezTo>
                      <a:pt x="12822" y="3507"/>
                      <a:pt x="12573" y="3714"/>
                      <a:pt x="12303" y="3901"/>
                    </a:cubicBezTo>
                    <a:cubicBezTo>
                      <a:pt x="12044" y="4098"/>
                      <a:pt x="11775" y="4274"/>
                      <a:pt x="11494" y="4440"/>
                    </a:cubicBezTo>
                    <a:cubicBezTo>
                      <a:pt x="10934" y="4772"/>
                      <a:pt x="10343" y="5063"/>
                      <a:pt x="9751" y="5332"/>
                    </a:cubicBezTo>
                    <a:cubicBezTo>
                      <a:pt x="9472" y="5457"/>
                      <a:pt x="9191" y="5581"/>
                      <a:pt x="8901" y="5706"/>
                    </a:cubicBezTo>
                    <a:cubicBezTo>
                      <a:pt x="8735" y="5779"/>
                      <a:pt x="8569" y="5862"/>
                      <a:pt x="8403" y="5924"/>
                    </a:cubicBezTo>
                    <a:cubicBezTo>
                      <a:pt x="8185" y="6017"/>
                      <a:pt x="7967" y="6111"/>
                      <a:pt x="7760" y="6194"/>
                    </a:cubicBezTo>
                    <a:cubicBezTo>
                      <a:pt x="6899" y="6536"/>
                      <a:pt x="6038" y="6837"/>
                      <a:pt x="5157" y="7107"/>
                    </a:cubicBezTo>
                    <a:cubicBezTo>
                      <a:pt x="4264" y="7376"/>
                      <a:pt x="3372" y="7604"/>
                      <a:pt x="2460" y="7791"/>
                    </a:cubicBezTo>
                    <a:cubicBezTo>
                      <a:pt x="1650" y="7957"/>
                      <a:pt x="831" y="8092"/>
                      <a:pt x="1" y="8185"/>
                    </a:cubicBezTo>
                    <a:cubicBezTo>
                      <a:pt x="104" y="8331"/>
                      <a:pt x="219" y="8465"/>
                      <a:pt x="343" y="8569"/>
                    </a:cubicBezTo>
                    <a:cubicBezTo>
                      <a:pt x="343" y="8580"/>
                      <a:pt x="353" y="8600"/>
                      <a:pt x="374" y="8610"/>
                    </a:cubicBezTo>
                    <a:cubicBezTo>
                      <a:pt x="385" y="8621"/>
                      <a:pt x="406" y="8621"/>
                      <a:pt x="426" y="8621"/>
                    </a:cubicBezTo>
                    <a:lnTo>
                      <a:pt x="436" y="8621"/>
                    </a:lnTo>
                    <a:cubicBezTo>
                      <a:pt x="2729" y="8424"/>
                      <a:pt x="4959" y="7946"/>
                      <a:pt x="6660" y="7552"/>
                    </a:cubicBezTo>
                    <a:cubicBezTo>
                      <a:pt x="7522" y="7345"/>
                      <a:pt x="8289" y="7137"/>
                      <a:pt x="9015" y="6920"/>
                    </a:cubicBezTo>
                    <a:cubicBezTo>
                      <a:pt x="9907" y="6639"/>
                      <a:pt x="10696" y="6339"/>
                      <a:pt x="11432" y="6007"/>
                    </a:cubicBezTo>
                    <a:cubicBezTo>
                      <a:pt x="12262" y="5634"/>
                      <a:pt x="12967" y="5229"/>
                      <a:pt x="13589" y="4772"/>
                    </a:cubicBezTo>
                    <a:cubicBezTo>
                      <a:pt x="13745" y="4659"/>
                      <a:pt x="13911" y="4534"/>
                      <a:pt x="14067" y="4399"/>
                    </a:cubicBezTo>
                    <a:cubicBezTo>
                      <a:pt x="14212" y="4264"/>
                      <a:pt x="14336" y="4150"/>
                      <a:pt x="14451" y="4036"/>
                    </a:cubicBezTo>
                    <a:cubicBezTo>
                      <a:pt x="14668" y="3808"/>
                      <a:pt x="14866" y="3548"/>
                      <a:pt x="15021" y="3269"/>
                    </a:cubicBezTo>
                    <a:cubicBezTo>
                      <a:pt x="15177" y="2999"/>
                      <a:pt x="15301" y="2708"/>
                      <a:pt x="15384" y="2418"/>
                    </a:cubicBezTo>
                    <a:cubicBezTo>
                      <a:pt x="15467" y="2128"/>
                      <a:pt x="15498" y="1837"/>
                      <a:pt x="15488" y="1557"/>
                    </a:cubicBezTo>
                    <a:cubicBezTo>
                      <a:pt x="15467" y="1266"/>
                      <a:pt x="15394" y="996"/>
                      <a:pt x="15270" y="747"/>
                    </a:cubicBezTo>
                    <a:cubicBezTo>
                      <a:pt x="15145" y="489"/>
                      <a:pt x="14949" y="270"/>
                      <a:pt x="14689" y="74"/>
                    </a:cubicBezTo>
                    <a:cubicBezTo>
                      <a:pt x="14658" y="53"/>
                      <a:pt x="14627" y="21"/>
                      <a:pt x="14596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4384700" y="3336550"/>
                <a:ext cx="5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362" extrusionOk="0">
                    <a:moveTo>
                      <a:pt x="1390" y="0"/>
                    </a:moveTo>
                    <a:cubicBezTo>
                      <a:pt x="1297" y="11"/>
                      <a:pt x="1204" y="42"/>
                      <a:pt x="1100" y="83"/>
                    </a:cubicBezTo>
                    <a:cubicBezTo>
                      <a:pt x="996" y="136"/>
                      <a:pt x="892" y="208"/>
                      <a:pt x="779" y="322"/>
                    </a:cubicBezTo>
                    <a:cubicBezTo>
                      <a:pt x="706" y="395"/>
                      <a:pt x="634" y="478"/>
                      <a:pt x="560" y="571"/>
                    </a:cubicBezTo>
                    <a:cubicBezTo>
                      <a:pt x="519" y="623"/>
                      <a:pt x="477" y="675"/>
                      <a:pt x="436" y="737"/>
                    </a:cubicBezTo>
                    <a:cubicBezTo>
                      <a:pt x="385" y="809"/>
                      <a:pt x="343" y="883"/>
                      <a:pt x="312" y="955"/>
                    </a:cubicBezTo>
                    <a:lnTo>
                      <a:pt x="302" y="965"/>
                    </a:lnTo>
                    <a:lnTo>
                      <a:pt x="291" y="975"/>
                    </a:lnTo>
                    <a:cubicBezTo>
                      <a:pt x="260" y="1038"/>
                      <a:pt x="239" y="1090"/>
                      <a:pt x="208" y="1141"/>
                    </a:cubicBezTo>
                    <a:lnTo>
                      <a:pt x="177" y="1235"/>
                    </a:lnTo>
                    <a:cubicBezTo>
                      <a:pt x="156" y="1266"/>
                      <a:pt x="146" y="1287"/>
                      <a:pt x="146" y="1307"/>
                    </a:cubicBezTo>
                    <a:cubicBezTo>
                      <a:pt x="146" y="1318"/>
                      <a:pt x="136" y="1328"/>
                      <a:pt x="146" y="1349"/>
                    </a:cubicBezTo>
                    <a:cubicBezTo>
                      <a:pt x="104" y="1473"/>
                      <a:pt x="63" y="1598"/>
                      <a:pt x="42" y="1733"/>
                    </a:cubicBezTo>
                    <a:cubicBezTo>
                      <a:pt x="11" y="1920"/>
                      <a:pt x="0" y="2096"/>
                      <a:pt x="11" y="2262"/>
                    </a:cubicBezTo>
                    <a:cubicBezTo>
                      <a:pt x="21" y="2438"/>
                      <a:pt x="53" y="2594"/>
                      <a:pt x="104" y="2729"/>
                    </a:cubicBezTo>
                    <a:cubicBezTo>
                      <a:pt x="156" y="2884"/>
                      <a:pt x="239" y="3009"/>
                      <a:pt x="343" y="3112"/>
                    </a:cubicBezTo>
                    <a:cubicBezTo>
                      <a:pt x="457" y="3216"/>
                      <a:pt x="602" y="3289"/>
                      <a:pt x="758" y="3331"/>
                    </a:cubicBezTo>
                    <a:cubicBezTo>
                      <a:pt x="830" y="3351"/>
                      <a:pt x="903" y="3361"/>
                      <a:pt x="996" y="3361"/>
                    </a:cubicBezTo>
                    <a:lnTo>
                      <a:pt x="1028" y="3361"/>
                    </a:lnTo>
                    <a:cubicBezTo>
                      <a:pt x="1121" y="3361"/>
                      <a:pt x="1214" y="3351"/>
                      <a:pt x="1297" y="3320"/>
                    </a:cubicBezTo>
                    <a:cubicBezTo>
                      <a:pt x="1380" y="3289"/>
                      <a:pt x="1453" y="3248"/>
                      <a:pt x="1536" y="3185"/>
                    </a:cubicBezTo>
                    <a:cubicBezTo>
                      <a:pt x="1598" y="3133"/>
                      <a:pt x="1660" y="3061"/>
                      <a:pt x="1712" y="2967"/>
                    </a:cubicBezTo>
                    <a:cubicBezTo>
                      <a:pt x="1754" y="2905"/>
                      <a:pt x="1795" y="2822"/>
                      <a:pt x="1826" y="2718"/>
                    </a:cubicBezTo>
                    <a:cubicBezTo>
                      <a:pt x="1858" y="2635"/>
                      <a:pt x="1888" y="2542"/>
                      <a:pt x="1909" y="2438"/>
                    </a:cubicBezTo>
                    <a:cubicBezTo>
                      <a:pt x="1930" y="2355"/>
                      <a:pt x="1941" y="2262"/>
                      <a:pt x="1950" y="2148"/>
                    </a:cubicBezTo>
                    <a:cubicBezTo>
                      <a:pt x="1961" y="2116"/>
                      <a:pt x="1961" y="2075"/>
                      <a:pt x="1961" y="2033"/>
                    </a:cubicBezTo>
                    <a:cubicBezTo>
                      <a:pt x="1971" y="1992"/>
                      <a:pt x="1971" y="1941"/>
                      <a:pt x="1982" y="1899"/>
                    </a:cubicBezTo>
                    <a:cubicBezTo>
                      <a:pt x="1992" y="1805"/>
                      <a:pt x="2013" y="1702"/>
                      <a:pt x="2033" y="1619"/>
                    </a:cubicBezTo>
                    <a:lnTo>
                      <a:pt x="2033" y="1598"/>
                    </a:lnTo>
                    <a:lnTo>
                      <a:pt x="2033" y="1577"/>
                    </a:lnTo>
                    <a:cubicBezTo>
                      <a:pt x="2065" y="1463"/>
                      <a:pt x="2086" y="1349"/>
                      <a:pt x="2096" y="1235"/>
                    </a:cubicBezTo>
                    <a:cubicBezTo>
                      <a:pt x="2137" y="1017"/>
                      <a:pt x="2169" y="768"/>
                      <a:pt x="2106" y="519"/>
                    </a:cubicBezTo>
                    <a:cubicBezTo>
                      <a:pt x="2086" y="415"/>
                      <a:pt x="2033" y="322"/>
                      <a:pt x="1971" y="249"/>
                    </a:cubicBezTo>
                    <a:cubicBezTo>
                      <a:pt x="1930" y="208"/>
                      <a:pt x="1888" y="177"/>
                      <a:pt x="1837" y="136"/>
                    </a:cubicBezTo>
                    <a:cubicBezTo>
                      <a:pt x="1795" y="104"/>
                      <a:pt x="1743" y="73"/>
                      <a:pt x="1681" y="53"/>
                    </a:cubicBezTo>
                    <a:cubicBezTo>
                      <a:pt x="1609" y="21"/>
                      <a:pt x="1526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4388075" y="3357050"/>
                <a:ext cx="104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706" extrusionOk="0">
                    <a:moveTo>
                      <a:pt x="322" y="0"/>
                    </a:moveTo>
                    <a:cubicBezTo>
                      <a:pt x="312" y="0"/>
                      <a:pt x="301" y="0"/>
                      <a:pt x="291" y="10"/>
                    </a:cubicBezTo>
                    <a:cubicBezTo>
                      <a:pt x="270" y="10"/>
                      <a:pt x="260" y="31"/>
                      <a:pt x="250" y="52"/>
                    </a:cubicBezTo>
                    <a:cubicBezTo>
                      <a:pt x="197" y="135"/>
                      <a:pt x="146" y="228"/>
                      <a:pt x="104" y="321"/>
                    </a:cubicBezTo>
                    <a:cubicBezTo>
                      <a:pt x="63" y="415"/>
                      <a:pt x="31" y="508"/>
                      <a:pt x="11" y="612"/>
                    </a:cubicBezTo>
                    <a:cubicBezTo>
                      <a:pt x="1" y="633"/>
                      <a:pt x="11" y="653"/>
                      <a:pt x="21" y="674"/>
                    </a:cubicBezTo>
                    <a:cubicBezTo>
                      <a:pt x="31" y="685"/>
                      <a:pt x="52" y="706"/>
                      <a:pt x="73" y="706"/>
                    </a:cubicBezTo>
                    <a:cubicBezTo>
                      <a:pt x="94" y="706"/>
                      <a:pt x="114" y="706"/>
                      <a:pt x="135" y="695"/>
                    </a:cubicBezTo>
                    <a:cubicBezTo>
                      <a:pt x="156" y="674"/>
                      <a:pt x="167" y="664"/>
                      <a:pt x="167" y="633"/>
                    </a:cubicBezTo>
                    <a:cubicBezTo>
                      <a:pt x="177" y="623"/>
                      <a:pt x="187" y="602"/>
                      <a:pt x="187" y="581"/>
                    </a:cubicBezTo>
                    <a:lnTo>
                      <a:pt x="187" y="591"/>
                    </a:lnTo>
                    <a:cubicBezTo>
                      <a:pt x="239" y="425"/>
                      <a:pt x="312" y="270"/>
                      <a:pt x="395" y="114"/>
                    </a:cubicBezTo>
                    <a:cubicBezTo>
                      <a:pt x="416" y="83"/>
                      <a:pt x="395" y="21"/>
                      <a:pt x="353" y="10"/>
                    </a:cubicBezTo>
                    <a:cubicBezTo>
                      <a:pt x="342" y="0"/>
                      <a:pt x="333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4387050" y="3362225"/>
                <a:ext cx="88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25" extrusionOk="0">
                    <a:moveTo>
                      <a:pt x="238" y="1"/>
                    </a:moveTo>
                    <a:cubicBezTo>
                      <a:pt x="218" y="11"/>
                      <a:pt x="208" y="31"/>
                      <a:pt x="197" y="52"/>
                    </a:cubicBezTo>
                    <a:cubicBezTo>
                      <a:pt x="104" y="197"/>
                      <a:pt x="42" y="353"/>
                      <a:pt x="0" y="529"/>
                    </a:cubicBezTo>
                    <a:cubicBezTo>
                      <a:pt x="0" y="571"/>
                      <a:pt x="31" y="612"/>
                      <a:pt x="72" y="623"/>
                    </a:cubicBezTo>
                    <a:cubicBezTo>
                      <a:pt x="79" y="624"/>
                      <a:pt x="85" y="625"/>
                      <a:pt x="91" y="625"/>
                    </a:cubicBezTo>
                    <a:cubicBezTo>
                      <a:pt x="132" y="625"/>
                      <a:pt x="157" y="596"/>
                      <a:pt x="166" y="550"/>
                    </a:cubicBezTo>
                    <a:cubicBezTo>
                      <a:pt x="176" y="519"/>
                      <a:pt x="187" y="488"/>
                      <a:pt x="197" y="446"/>
                    </a:cubicBezTo>
                    <a:cubicBezTo>
                      <a:pt x="228" y="333"/>
                      <a:pt x="280" y="218"/>
                      <a:pt x="342" y="114"/>
                    </a:cubicBezTo>
                    <a:cubicBezTo>
                      <a:pt x="353" y="104"/>
                      <a:pt x="353" y="73"/>
                      <a:pt x="353" y="52"/>
                    </a:cubicBezTo>
                    <a:cubicBezTo>
                      <a:pt x="342" y="31"/>
                      <a:pt x="321" y="21"/>
                      <a:pt x="301" y="11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4387050" y="3363000"/>
                <a:ext cx="83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4" extrusionOk="0">
                    <a:moveTo>
                      <a:pt x="249" y="0"/>
                    </a:moveTo>
                    <a:cubicBezTo>
                      <a:pt x="238" y="0"/>
                      <a:pt x="228" y="11"/>
                      <a:pt x="218" y="11"/>
                    </a:cubicBezTo>
                    <a:cubicBezTo>
                      <a:pt x="197" y="21"/>
                      <a:pt x="187" y="32"/>
                      <a:pt x="176" y="53"/>
                    </a:cubicBezTo>
                    <a:cubicBezTo>
                      <a:pt x="93" y="187"/>
                      <a:pt x="31" y="322"/>
                      <a:pt x="10" y="478"/>
                    </a:cubicBezTo>
                    <a:cubicBezTo>
                      <a:pt x="0" y="519"/>
                      <a:pt x="31" y="561"/>
                      <a:pt x="72" y="571"/>
                    </a:cubicBezTo>
                    <a:cubicBezTo>
                      <a:pt x="79" y="573"/>
                      <a:pt x="85" y="573"/>
                      <a:pt x="92" y="573"/>
                    </a:cubicBezTo>
                    <a:cubicBezTo>
                      <a:pt x="135" y="573"/>
                      <a:pt x="167" y="544"/>
                      <a:pt x="176" y="498"/>
                    </a:cubicBezTo>
                    <a:cubicBezTo>
                      <a:pt x="176" y="468"/>
                      <a:pt x="187" y="436"/>
                      <a:pt x="197" y="405"/>
                    </a:cubicBezTo>
                    <a:cubicBezTo>
                      <a:pt x="228" y="302"/>
                      <a:pt x="270" y="208"/>
                      <a:pt x="321" y="125"/>
                    </a:cubicBezTo>
                    <a:cubicBezTo>
                      <a:pt x="332" y="104"/>
                      <a:pt x="332" y="83"/>
                      <a:pt x="332" y="63"/>
                    </a:cubicBezTo>
                    <a:cubicBezTo>
                      <a:pt x="321" y="42"/>
                      <a:pt x="301" y="21"/>
                      <a:pt x="280" y="11"/>
                    </a:cubicBezTo>
                    <a:cubicBezTo>
                      <a:pt x="270" y="1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4385475" y="3365850"/>
                <a:ext cx="83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0" extrusionOk="0">
                    <a:moveTo>
                      <a:pt x="218" y="1"/>
                    </a:moveTo>
                    <a:cubicBezTo>
                      <a:pt x="198" y="11"/>
                      <a:pt x="188" y="32"/>
                      <a:pt x="167" y="52"/>
                    </a:cubicBezTo>
                    <a:cubicBezTo>
                      <a:pt x="63" y="229"/>
                      <a:pt x="32" y="447"/>
                      <a:pt x="1" y="654"/>
                    </a:cubicBezTo>
                    <a:cubicBezTo>
                      <a:pt x="1" y="696"/>
                      <a:pt x="22" y="737"/>
                      <a:pt x="73" y="748"/>
                    </a:cubicBezTo>
                    <a:cubicBezTo>
                      <a:pt x="78" y="749"/>
                      <a:pt x="84" y="750"/>
                      <a:pt x="89" y="750"/>
                    </a:cubicBezTo>
                    <a:cubicBezTo>
                      <a:pt x="125" y="750"/>
                      <a:pt x="157" y="720"/>
                      <a:pt x="167" y="675"/>
                    </a:cubicBezTo>
                    <a:cubicBezTo>
                      <a:pt x="188" y="550"/>
                      <a:pt x="198" y="426"/>
                      <a:pt x="239" y="312"/>
                    </a:cubicBezTo>
                    <a:cubicBezTo>
                      <a:pt x="260" y="239"/>
                      <a:pt x="291" y="177"/>
                      <a:pt x="322" y="115"/>
                    </a:cubicBezTo>
                    <a:cubicBezTo>
                      <a:pt x="333" y="105"/>
                      <a:pt x="333" y="73"/>
                      <a:pt x="322" y="52"/>
                    </a:cubicBezTo>
                    <a:cubicBezTo>
                      <a:pt x="322" y="32"/>
                      <a:pt x="301" y="22"/>
                      <a:pt x="281" y="11"/>
                    </a:cubicBezTo>
                    <a:cubicBezTo>
                      <a:pt x="271" y="1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4385725" y="3365850"/>
                <a:ext cx="83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09" extrusionOk="0">
                    <a:moveTo>
                      <a:pt x="219" y="1"/>
                    </a:moveTo>
                    <a:cubicBezTo>
                      <a:pt x="188" y="11"/>
                      <a:pt x="178" y="22"/>
                      <a:pt x="167" y="42"/>
                    </a:cubicBezTo>
                    <a:cubicBezTo>
                      <a:pt x="63" y="218"/>
                      <a:pt x="32" y="416"/>
                      <a:pt x="1" y="613"/>
                    </a:cubicBezTo>
                    <a:cubicBezTo>
                      <a:pt x="1" y="654"/>
                      <a:pt x="22" y="706"/>
                      <a:pt x="74" y="706"/>
                    </a:cubicBezTo>
                    <a:cubicBezTo>
                      <a:pt x="79" y="708"/>
                      <a:pt x="85" y="708"/>
                      <a:pt x="90" y="708"/>
                    </a:cubicBezTo>
                    <a:cubicBezTo>
                      <a:pt x="128" y="708"/>
                      <a:pt x="167" y="680"/>
                      <a:pt x="167" y="644"/>
                    </a:cubicBezTo>
                    <a:cubicBezTo>
                      <a:pt x="178" y="530"/>
                      <a:pt x="198" y="416"/>
                      <a:pt x="229" y="301"/>
                    </a:cubicBezTo>
                    <a:cubicBezTo>
                      <a:pt x="261" y="239"/>
                      <a:pt x="281" y="177"/>
                      <a:pt x="323" y="115"/>
                    </a:cubicBezTo>
                    <a:cubicBezTo>
                      <a:pt x="333" y="94"/>
                      <a:pt x="323" y="73"/>
                      <a:pt x="323" y="52"/>
                    </a:cubicBezTo>
                    <a:cubicBezTo>
                      <a:pt x="312" y="32"/>
                      <a:pt x="302" y="1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4442525" y="3333275"/>
                <a:ext cx="6122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207" extrusionOk="0">
                    <a:moveTo>
                      <a:pt x="1755" y="1"/>
                    </a:moveTo>
                    <a:cubicBezTo>
                      <a:pt x="1694" y="1"/>
                      <a:pt x="1629" y="8"/>
                      <a:pt x="1557" y="28"/>
                    </a:cubicBezTo>
                    <a:cubicBezTo>
                      <a:pt x="1442" y="59"/>
                      <a:pt x="1329" y="101"/>
                      <a:pt x="1193" y="184"/>
                    </a:cubicBezTo>
                    <a:cubicBezTo>
                      <a:pt x="1110" y="235"/>
                      <a:pt x="1018" y="308"/>
                      <a:pt x="924" y="380"/>
                    </a:cubicBezTo>
                    <a:cubicBezTo>
                      <a:pt x="872" y="422"/>
                      <a:pt x="820" y="474"/>
                      <a:pt x="769" y="526"/>
                    </a:cubicBezTo>
                    <a:cubicBezTo>
                      <a:pt x="716" y="578"/>
                      <a:pt x="654" y="640"/>
                      <a:pt x="603" y="702"/>
                    </a:cubicBezTo>
                    <a:lnTo>
                      <a:pt x="592" y="712"/>
                    </a:lnTo>
                    <a:lnTo>
                      <a:pt x="582" y="723"/>
                    </a:lnTo>
                    <a:cubicBezTo>
                      <a:pt x="540" y="775"/>
                      <a:pt x="509" y="816"/>
                      <a:pt x="467" y="868"/>
                    </a:cubicBezTo>
                    <a:cubicBezTo>
                      <a:pt x="447" y="889"/>
                      <a:pt x="437" y="920"/>
                      <a:pt x="416" y="940"/>
                    </a:cubicBezTo>
                    <a:cubicBezTo>
                      <a:pt x="395" y="972"/>
                      <a:pt x="384" y="993"/>
                      <a:pt x="374" y="1014"/>
                    </a:cubicBezTo>
                    <a:cubicBezTo>
                      <a:pt x="364" y="1023"/>
                      <a:pt x="364" y="1034"/>
                      <a:pt x="364" y="1044"/>
                    </a:cubicBezTo>
                    <a:cubicBezTo>
                      <a:pt x="291" y="1159"/>
                      <a:pt x="229" y="1272"/>
                      <a:pt x="188" y="1397"/>
                    </a:cubicBezTo>
                    <a:cubicBezTo>
                      <a:pt x="115" y="1574"/>
                      <a:pt x="63" y="1740"/>
                      <a:pt x="32" y="1906"/>
                    </a:cubicBezTo>
                    <a:cubicBezTo>
                      <a:pt x="11" y="2072"/>
                      <a:pt x="1" y="2238"/>
                      <a:pt x="32" y="2383"/>
                    </a:cubicBezTo>
                    <a:cubicBezTo>
                      <a:pt x="52" y="2538"/>
                      <a:pt x="105" y="2683"/>
                      <a:pt x="188" y="2798"/>
                    </a:cubicBezTo>
                    <a:cubicBezTo>
                      <a:pt x="271" y="2922"/>
                      <a:pt x="395" y="3026"/>
                      <a:pt x="540" y="3098"/>
                    </a:cubicBezTo>
                    <a:cubicBezTo>
                      <a:pt x="603" y="3130"/>
                      <a:pt x="675" y="3160"/>
                      <a:pt x="769" y="3181"/>
                    </a:cubicBezTo>
                    <a:cubicBezTo>
                      <a:pt x="779" y="3181"/>
                      <a:pt x="789" y="3181"/>
                      <a:pt x="799" y="3192"/>
                    </a:cubicBezTo>
                    <a:cubicBezTo>
                      <a:pt x="858" y="3199"/>
                      <a:pt x="922" y="3206"/>
                      <a:pt x="983" y="3206"/>
                    </a:cubicBezTo>
                    <a:cubicBezTo>
                      <a:pt x="1009" y="3206"/>
                      <a:pt x="1034" y="3205"/>
                      <a:pt x="1059" y="3202"/>
                    </a:cubicBezTo>
                    <a:cubicBezTo>
                      <a:pt x="1152" y="3192"/>
                      <a:pt x="1235" y="3160"/>
                      <a:pt x="1318" y="3119"/>
                    </a:cubicBezTo>
                    <a:cubicBezTo>
                      <a:pt x="1391" y="3077"/>
                      <a:pt x="1463" y="3026"/>
                      <a:pt x="1536" y="2953"/>
                    </a:cubicBezTo>
                    <a:cubicBezTo>
                      <a:pt x="1598" y="2891"/>
                      <a:pt x="1650" y="2828"/>
                      <a:pt x="1712" y="2735"/>
                    </a:cubicBezTo>
                    <a:cubicBezTo>
                      <a:pt x="1754" y="2652"/>
                      <a:pt x="1806" y="2569"/>
                      <a:pt x="1847" y="2476"/>
                    </a:cubicBezTo>
                    <a:cubicBezTo>
                      <a:pt x="1878" y="2403"/>
                      <a:pt x="1910" y="2321"/>
                      <a:pt x="1951" y="2206"/>
                    </a:cubicBezTo>
                    <a:cubicBezTo>
                      <a:pt x="1961" y="2175"/>
                      <a:pt x="1972" y="2134"/>
                      <a:pt x="1982" y="2102"/>
                    </a:cubicBezTo>
                    <a:cubicBezTo>
                      <a:pt x="1993" y="2051"/>
                      <a:pt x="2013" y="2009"/>
                      <a:pt x="2023" y="1968"/>
                    </a:cubicBezTo>
                    <a:cubicBezTo>
                      <a:pt x="2055" y="1874"/>
                      <a:pt x="2096" y="1791"/>
                      <a:pt x="2138" y="1708"/>
                    </a:cubicBezTo>
                    <a:lnTo>
                      <a:pt x="2138" y="1687"/>
                    </a:lnTo>
                    <a:lnTo>
                      <a:pt x="2148" y="1667"/>
                    </a:lnTo>
                    <a:cubicBezTo>
                      <a:pt x="2200" y="1563"/>
                      <a:pt x="2242" y="1459"/>
                      <a:pt x="2283" y="1355"/>
                    </a:cubicBezTo>
                    <a:cubicBezTo>
                      <a:pt x="2366" y="1148"/>
                      <a:pt x="2449" y="910"/>
                      <a:pt x="2449" y="661"/>
                    </a:cubicBezTo>
                    <a:cubicBezTo>
                      <a:pt x="2438" y="557"/>
                      <a:pt x="2417" y="453"/>
                      <a:pt x="2366" y="370"/>
                    </a:cubicBezTo>
                    <a:cubicBezTo>
                      <a:pt x="2334" y="318"/>
                      <a:pt x="2304" y="277"/>
                      <a:pt x="2262" y="225"/>
                    </a:cubicBezTo>
                    <a:cubicBezTo>
                      <a:pt x="2221" y="184"/>
                      <a:pt x="2179" y="152"/>
                      <a:pt x="2127" y="111"/>
                    </a:cubicBezTo>
                    <a:cubicBezTo>
                      <a:pt x="2055" y="69"/>
                      <a:pt x="1982" y="28"/>
                      <a:pt x="1899" y="18"/>
                    </a:cubicBezTo>
                    <a:cubicBezTo>
                      <a:pt x="1889" y="7"/>
                      <a:pt x="1868" y="7"/>
                      <a:pt x="1857" y="7"/>
                    </a:cubicBezTo>
                    <a:cubicBezTo>
                      <a:pt x="1824" y="3"/>
                      <a:pt x="1790" y="1"/>
                      <a:pt x="17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4450825" y="3348225"/>
                <a:ext cx="130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41" extrusionOk="0">
                    <a:moveTo>
                      <a:pt x="416" y="1"/>
                    </a:moveTo>
                    <a:cubicBezTo>
                      <a:pt x="395" y="11"/>
                      <a:pt x="374" y="21"/>
                      <a:pt x="364" y="31"/>
                    </a:cubicBezTo>
                    <a:cubicBezTo>
                      <a:pt x="291" y="114"/>
                      <a:pt x="229" y="187"/>
                      <a:pt x="167" y="270"/>
                    </a:cubicBezTo>
                    <a:cubicBezTo>
                      <a:pt x="115" y="353"/>
                      <a:pt x="52" y="436"/>
                      <a:pt x="11" y="529"/>
                    </a:cubicBezTo>
                    <a:cubicBezTo>
                      <a:pt x="1" y="550"/>
                      <a:pt x="1" y="571"/>
                      <a:pt x="11" y="591"/>
                    </a:cubicBezTo>
                    <a:cubicBezTo>
                      <a:pt x="22" y="612"/>
                      <a:pt x="32" y="633"/>
                      <a:pt x="52" y="633"/>
                    </a:cubicBezTo>
                    <a:cubicBezTo>
                      <a:pt x="63" y="638"/>
                      <a:pt x="73" y="641"/>
                      <a:pt x="83" y="641"/>
                    </a:cubicBezTo>
                    <a:cubicBezTo>
                      <a:pt x="94" y="641"/>
                      <a:pt x="104" y="638"/>
                      <a:pt x="115" y="633"/>
                    </a:cubicBezTo>
                    <a:cubicBezTo>
                      <a:pt x="135" y="623"/>
                      <a:pt x="156" y="612"/>
                      <a:pt x="167" y="591"/>
                    </a:cubicBezTo>
                    <a:cubicBezTo>
                      <a:pt x="177" y="571"/>
                      <a:pt x="188" y="550"/>
                      <a:pt x="198" y="540"/>
                    </a:cubicBezTo>
                    <a:cubicBezTo>
                      <a:pt x="196" y="540"/>
                      <a:pt x="194" y="540"/>
                      <a:pt x="193" y="541"/>
                    </a:cubicBezTo>
                    <a:lnTo>
                      <a:pt x="193" y="541"/>
                    </a:lnTo>
                    <a:cubicBezTo>
                      <a:pt x="275" y="399"/>
                      <a:pt x="377" y="257"/>
                      <a:pt x="488" y="135"/>
                    </a:cubicBezTo>
                    <a:cubicBezTo>
                      <a:pt x="520" y="104"/>
                      <a:pt x="509" y="42"/>
                      <a:pt x="478" y="21"/>
                    </a:cubicBezTo>
                    <a:cubicBezTo>
                      <a:pt x="467" y="11"/>
                      <a:pt x="457" y="1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4449000" y="3352900"/>
                <a:ext cx="112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69" extrusionOk="0">
                    <a:moveTo>
                      <a:pt x="354" y="0"/>
                    </a:moveTo>
                    <a:cubicBezTo>
                      <a:pt x="333" y="0"/>
                      <a:pt x="312" y="10"/>
                      <a:pt x="302" y="31"/>
                    </a:cubicBezTo>
                    <a:cubicBezTo>
                      <a:pt x="188" y="155"/>
                      <a:pt x="84" y="301"/>
                      <a:pt x="12" y="457"/>
                    </a:cubicBezTo>
                    <a:cubicBezTo>
                      <a:pt x="1" y="498"/>
                      <a:pt x="22" y="540"/>
                      <a:pt x="63" y="560"/>
                    </a:cubicBezTo>
                    <a:cubicBezTo>
                      <a:pt x="74" y="566"/>
                      <a:pt x="85" y="569"/>
                      <a:pt x="96" y="569"/>
                    </a:cubicBezTo>
                    <a:cubicBezTo>
                      <a:pt x="125" y="569"/>
                      <a:pt x="152" y="549"/>
                      <a:pt x="167" y="519"/>
                    </a:cubicBezTo>
                    <a:cubicBezTo>
                      <a:pt x="188" y="477"/>
                      <a:pt x="198" y="446"/>
                      <a:pt x="219" y="415"/>
                    </a:cubicBezTo>
                    <a:cubicBezTo>
                      <a:pt x="281" y="311"/>
                      <a:pt x="354" y="218"/>
                      <a:pt x="437" y="125"/>
                    </a:cubicBezTo>
                    <a:cubicBezTo>
                      <a:pt x="447" y="114"/>
                      <a:pt x="447" y="83"/>
                      <a:pt x="447" y="72"/>
                    </a:cubicBezTo>
                    <a:cubicBezTo>
                      <a:pt x="447" y="42"/>
                      <a:pt x="437" y="31"/>
                      <a:pt x="416" y="10"/>
                    </a:cubicBezTo>
                    <a:cubicBezTo>
                      <a:pt x="406" y="1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4447450" y="3355500"/>
                <a:ext cx="104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99" extrusionOk="0">
                    <a:moveTo>
                      <a:pt x="343" y="0"/>
                    </a:moveTo>
                    <a:cubicBezTo>
                      <a:pt x="312" y="0"/>
                      <a:pt x="281" y="10"/>
                      <a:pt x="260" y="31"/>
                    </a:cubicBezTo>
                    <a:cubicBezTo>
                      <a:pt x="146" y="166"/>
                      <a:pt x="63" y="321"/>
                      <a:pt x="11" y="487"/>
                    </a:cubicBezTo>
                    <a:cubicBezTo>
                      <a:pt x="1" y="529"/>
                      <a:pt x="11" y="581"/>
                      <a:pt x="53" y="591"/>
                    </a:cubicBezTo>
                    <a:cubicBezTo>
                      <a:pt x="64" y="596"/>
                      <a:pt x="76" y="599"/>
                      <a:pt x="88" y="599"/>
                    </a:cubicBezTo>
                    <a:cubicBezTo>
                      <a:pt x="120" y="599"/>
                      <a:pt x="151" y="580"/>
                      <a:pt x="167" y="549"/>
                    </a:cubicBezTo>
                    <a:cubicBezTo>
                      <a:pt x="198" y="466"/>
                      <a:pt x="229" y="373"/>
                      <a:pt x="270" y="300"/>
                    </a:cubicBezTo>
                    <a:cubicBezTo>
                      <a:pt x="302" y="238"/>
                      <a:pt x="343" y="187"/>
                      <a:pt x="385" y="134"/>
                    </a:cubicBezTo>
                    <a:cubicBezTo>
                      <a:pt x="416" y="104"/>
                      <a:pt x="406" y="42"/>
                      <a:pt x="374" y="21"/>
                    </a:cubicBezTo>
                    <a:cubicBezTo>
                      <a:pt x="364" y="10"/>
                      <a:pt x="353" y="1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4394300" y="3396450"/>
                <a:ext cx="41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94" extrusionOk="0">
                    <a:moveTo>
                      <a:pt x="73" y="1"/>
                    </a:moveTo>
                    <a:cubicBezTo>
                      <a:pt x="63" y="1"/>
                      <a:pt x="42" y="1"/>
                      <a:pt x="42" y="11"/>
                    </a:cubicBezTo>
                    <a:cubicBezTo>
                      <a:pt x="21" y="135"/>
                      <a:pt x="1" y="271"/>
                      <a:pt x="1" y="395"/>
                    </a:cubicBezTo>
                    <a:cubicBezTo>
                      <a:pt x="1" y="457"/>
                      <a:pt x="11" y="520"/>
                      <a:pt x="21" y="582"/>
                    </a:cubicBezTo>
                    <a:cubicBezTo>
                      <a:pt x="31" y="644"/>
                      <a:pt x="52" y="706"/>
                      <a:pt x="73" y="769"/>
                    </a:cubicBezTo>
                    <a:cubicBezTo>
                      <a:pt x="81" y="784"/>
                      <a:pt x="94" y="793"/>
                      <a:pt x="109" y="793"/>
                    </a:cubicBezTo>
                    <a:cubicBezTo>
                      <a:pt x="114" y="793"/>
                      <a:pt x="120" y="792"/>
                      <a:pt x="125" y="789"/>
                    </a:cubicBezTo>
                    <a:cubicBezTo>
                      <a:pt x="135" y="789"/>
                      <a:pt x="146" y="779"/>
                      <a:pt x="156" y="769"/>
                    </a:cubicBezTo>
                    <a:cubicBezTo>
                      <a:pt x="167" y="758"/>
                      <a:pt x="167" y="748"/>
                      <a:pt x="167" y="737"/>
                    </a:cubicBezTo>
                    <a:cubicBezTo>
                      <a:pt x="146" y="675"/>
                      <a:pt x="125" y="613"/>
                      <a:pt x="114" y="550"/>
                    </a:cubicBezTo>
                    <a:cubicBezTo>
                      <a:pt x="93" y="478"/>
                      <a:pt x="84" y="405"/>
                      <a:pt x="73" y="333"/>
                    </a:cubicBezTo>
                    <a:lnTo>
                      <a:pt x="73" y="177"/>
                    </a:lnTo>
                    <a:cubicBezTo>
                      <a:pt x="84" y="125"/>
                      <a:pt x="84" y="73"/>
                      <a:pt x="93" y="22"/>
                    </a:cubicBezTo>
                    <a:cubicBezTo>
                      <a:pt x="104" y="11"/>
                      <a:pt x="93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4404925" y="3398275"/>
                <a:ext cx="3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02" extrusionOk="0">
                    <a:moveTo>
                      <a:pt x="83" y="0"/>
                    </a:moveTo>
                    <a:cubicBezTo>
                      <a:pt x="73" y="0"/>
                      <a:pt x="63" y="11"/>
                      <a:pt x="53" y="21"/>
                    </a:cubicBezTo>
                    <a:cubicBezTo>
                      <a:pt x="42" y="73"/>
                      <a:pt x="32" y="125"/>
                      <a:pt x="21" y="187"/>
                    </a:cubicBezTo>
                    <a:cubicBezTo>
                      <a:pt x="11" y="249"/>
                      <a:pt x="0" y="322"/>
                      <a:pt x="0" y="384"/>
                    </a:cubicBezTo>
                    <a:lnTo>
                      <a:pt x="0" y="571"/>
                    </a:lnTo>
                    <a:cubicBezTo>
                      <a:pt x="0" y="633"/>
                      <a:pt x="11" y="696"/>
                      <a:pt x="21" y="758"/>
                    </a:cubicBezTo>
                    <a:cubicBezTo>
                      <a:pt x="30" y="783"/>
                      <a:pt x="53" y="802"/>
                      <a:pt x="78" y="802"/>
                    </a:cubicBezTo>
                    <a:cubicBezTo>
                      <a:pt x="83" y="802"/>
                      <a:pt x="89" y="801"/>
                      <a:pt x="94" y="799"/>
                    </a:cubicBezTo>
                    <a:cubicBezTo>
                      <a:pt x="125" y="799"/>
                      <a:pt x="136" y="768"/>
                      <a:pt x="136" y="737"/>
                    </a:cubicBezTo>
                    <a:lnTo>
                      <a:pt x="104" y="581"/>
                    </a:lnTo>
                    <a:cubicBezTo>
                      <a:pt x="94" y="519"/>
                      <a:pt x="83" y="467"/>
                      <a:pt x="83" y="405"/>
                    </a:cubicBezTo>
                    <a:cubicBezTo>
                      <a:pt x="73" y="301"/>
                      <a:pt x="73" y="198"/>
                      <a:pt x="94" y="83"/>
                    </a:cubicBezTo>
                    <a:lnTo>
                      <a:pt x="94" y="94"/>
                    </a:lnTo>
                    <a:cubicBezTo>
                      <a:pt x="104" y="73"/>
                      <a:pt x="104" y="52"/>
                      <a:pt x="115" y="32"/>
                    </a:cubicBezTo>
                    <a:cubicBezTo>
                      <a:pt x="115" y="21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4415300" y="3399050"/>
                <a:ext cx="31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51" extrusionOk="0">
                    <a:moveTo>
                      <a:pt x="94" y="1"/>
                    </a:moveTo>
                    <a:cubicBezTo>
                      <a:pt x="83" y="1"/>
                      <a:pt x="73" y="11"/>
                      <a:pt x="73" y="11"/>
                    </a:cubicBezTo>
                    <a:cubicBezTo>
                      <a:pt x="63" y="21"/>
                      <a:pt x="63" y="21"/>
                      <a:pt x="63" y="31"/>
                    </a:cubicBezTo>
                    <a:cubicBezTo>
                      <a:pt x="42" y="146"/>
                      <a:pt x="21" y="260"/>
                      <a:pt x="11" y="363"/>
                    </a:cubicBezTo>
                    <a:cubicBezTo>
                      <a:pt x="0" y="426"/>
                      <a:pt x="0" y="478"/>
                      <a:pt x="0" y="529"/>
                    </a:cubicBezTo>
                    <a:cubicBezTo>
                      <a:pt x="0" y="592"/>
                      <a:pt x="0" y="654"/>
                      <a:pt x="11" y="716"/>
                    </a:cubicBezTo>
                    <a:cubicBezTo>
                      <a:pt x="11" y="733"/>
                      <a:pt x="32" y="750"/>
                      <a:pt x="57" y="750"/>
                    </a:cubicBezTo>
                    <a:cubicBezTo>
                      <a:pt x="62" y="750"/>
                      <a:pt x="68" y="749"/>
                      <a:pt x="73" y="748"/>
                    </a:cubicBezTo>
                    <a:cubicBezTo>
                      <a:pt x="83" y="748"/>
                      <a:pt x="94" y="737"/>
                      <a:pt x="104" y="727"/>
                    </a:cubicBezTo>
                    <a:cubicBezTo>
                      <a:pt x="115" y="716"/>
                      <a:pt x="115" y="706"/>
                      <a:pt x="115" y="695"/>
                    </a:cubicBezTo>
                    <a:cubicBezTo>
                      <a:pt x="104" y="644"/>
                      <a:pt x="104" y="602"/>
                      <a:pt x="94" y="550"/>
                    </a:cubicBezTo>
                    <a:cubicBezTo>
                      <a:pt x="94" y="467"/>
                      <a:pt x="83" y="384"/>
                      <a:pt x="94" y="312"/>
                    </a:cubicBezTo>
                    <a:cubicBezTo>
                      <a:pt x="94" y="218"/>
                      <a:pt x="104" y="125"/>
                      <a:pt x="125" y="42"/>
                    </a:cubicBezTo>
                    <a:cubicBezTo>
                      <a:pt x="125" y="21"/>
                      <a:pt x="104" y="11"/>
                      <a:pt x="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4447450" y="3385050"/>
                <a:ext cx="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6" extrusionOk="0">
                    <a:moveTo>
                      <a:pt x="198" y="1"/>
                    </a:moveTo>
                    <a:cubicBezTo>
                      <a:pt x="187" y="1"/>
                      <a:pt x="177" y="1"/>
                      <a:pt x="177" y="11"/>
                    </a:cubicBezTo>
                    <a:cubicBezTo>
                      <a:pt x="157" y="63"/>
                      <a:pt x="125" y="104"/>
                      <a:pt x="104" y="156"/>
                    </a:cubicBezTo>
                    <a:cubicBezTo>
                      <a:pt x="84" y="208"/>
                      <a:pt x="63" y="270"/>
                      <a:pt x="42" y="322"/>
                    </a:cubicBezTo>
                    <a:cubicBezTo>
                      <a:pt x="32" y="374"/>
                      <a:pt x="21" y="425"/>
                      <a:pt x="11" y="488"/>
                    </a:cubicBezTo>
                    <a:cubicBezTo>
                      <a:pt x="1" y="550"/>
                      <a:pt x="1" y="612"/>
                      <a:pt x="11" y="674"/>
                    </a:cubicBezTo>
                    <a:cubicBezTo>
                      <a:pt x="11" y="685"/>
                      <a:pt x="32" y="706"/>
                      <a:pt x="53" y="706"/>
                    </a:cubicBezTo>
                    <a:cubicBezTo>
                      <a:pt x="63" y="706"/>
                      <a:pt x="74" y="706"/>
                      <a:pt x="74" y="695"/>
                    </a:cubicBezTo>
                    <a:cubicBezTo>
                      <a:pt x="84" y="685"/>
                      <a:pt x="94" y="674"/>
                      <a:pt x="94" y="664"/>
                    </a:cubicBezTo>
                    <a:lnTo>
                      <a:pt x="94" y="529"/>
                    </a:lnTo>
                    <a:cubicBezTo>
                      <a:pt x="94" y="478"/>
                      <a:pt x="94" y="425"/>
                      <a:pt x="104" y="374"/>
                    </a:cubicBezTo>
                    <a:lnTo>
                      <a:pt x="104" y="384"/>
                    </a:lnTo>
                    <a:cubicBezTo>
                      <a:pt x="125" y="259"/>
                      <a:pt x="167" y="146"/>
                      <a:pt x="229" y="31"/>
                    </a:cubicBezTo>
                    <a:cubicBezTo>
                      <a:pt x="229" y="21"/>
                      <a:pt x="229" y="1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4456025" y="3389200"/>
                <a:ext cx="80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31" extrusionOk="0">
                    <a:moveTo>
                      <a:pt x="291" y="1"/>
                    </a:moveTo>
                    <a:cubicBezTo>
                      <a:pt x="280" y="1"/>
                      <a:pt x="270" y="10"/>
                      <a:pt x="259" y="21"/>
                    </a:cubicBezTo>
                    <a:cubicBezTo>
                      <a:pt x="197" y="135"/>
                      <a:pt x="135" y="249"/>
                      <a:pt x="93" y="374"/>
                    </a:cubicBezTo>
                    <a:cubicBezTo>
                      <a:pt x="63" y="436"/>
                      <a:pt x="42" y="498"/>
                      <a:pt x="31" y="561"/>
                    </a:cubicBezTo>
                    <a:cubicBezTo>
                      <a:pt x="10" y="633"/>
                      <a:pt x="0" y="706"/>
                      <a:pt x="0" y="768"/>
                    </a:cubicBezTo>
                    <a:cubicBezTo>
                      <a:pt x="0" y="789"/>
                      <a:pt x="0" y="799"/>
                      <a:pt x="10" y="810"/>
                    </a:cubicBezTo>
                    <a:cubicBezTo>
                      <a:pt x="21" y="820"/>
                      <a:pt x="31" y="830"/>
                      <a:pt x="52" y="830"/>
                    </a:cubicBezTo>
                    <a:cubicBezTo>
                      <a:pt x="63" y="830"/>
                      <a:pt x="73" y="820"/>
                      <a:pt x="83" y="820"/>
                    </a:cubicBezTo>
                    <a:cubicBezTo>
                      <a:pt x="93" y="810"/>
                      <a:pt x="104" y="789"/>
                      <a:pt x="104" y="778"/>
                    </a:cubicBezTo>
                    <a:cubicBezTo>
                      <a:pt x="114" y="695"/>
                      <a:pt x="125" y="623"/>
                      <a:pt x="135" y="540"/>
                    </a:cubicBezTo>
                    <a:cubicBezTo>
                      <a:pt x="166" y="395"/>
                      <a:pt x="218" y="249"/>
                      <a:pt x="280" y="114"/>
                    </a:cubicBezTo>
                    <a:lnTo>
                      <a:pt x="312" y="52"/>
                    </a:lnTo>
                    <a:cubicBezTo>
                      <a:pt x="321" y="42"/>
                      <a:pt x="321" y="21"/>
                      <a:pt x="301" y="10"/>
                    </a:cubicBez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4465075" y="3392550"/>
                <a:ext cx="965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69" extrusionOk="0">
                    <a:moveTo>
                      <a:pt x="323" y="1"/>
                    </a:moveTo>
                    <a:cubicBezTo>
                      <a:pt x="312" y="12"/>
                      <a:pt x="312" y="22"/>
                      <a:pt x="302" y="32"/>
                    </a:cubicBezTo>
                    <a:cubicBezTo>
                      <a:pt x="302" y="42"/>
                      <a:pt x="291" y="63"/>
                      <a:pt x="281" y="74"/>
                    </a:cubicBezTo>
                    <a:cubicBezTo>
                      <a:pt x="229" y="178"/>
                      <a:pt x="178" y="271"/>
                      <a:pt x="125" y="374"/>
                    </a:cubicBezTo>
                    <a:cubicBezTo>
                      <a:pt x="74" y="478"/>
                      <a:pt x="22" y="593"/>
                      <a:pt x="1" y="717"/>
                    </a:cubicBezTo>
                    <a:cubicBezTo>
                      <a:pt x="1" y="738"/>
                      <a:pt x="22" y="759"/>
                      <a:pt x="42" y="769"/>
                    </a:cubicBezTo>
                    <a:cubicBezTo>
                      <a:pt x="53" y="769"/>
                      <a:pt x="63" y="769"/>
                      <a:pt x="74" y="759"/>
                    </a:cubicBezTo>
                    <a:cubicBezTo>
                      <a:pt x="95" y="759"/>
                      <a:pt x="95" y="748"/>
                      <a:pt x="105" y="738"/>
                    </a:cubicBezTo>
                    <a:cubicBezTo>
                      <a:pt x="125" y="676"/>
                      <a:pt x="146" y="613"/>
                      <a:pt x="167" y="561"/>
                    </a:cubicBezTo>
                    <a:cubicBezTo>
                      <a:pt x="188" y="499"/>
                      <a:pt x="208" y="447"/>
                      <a:pt x="229" y="385"/>
                    </a:cubicBezTo>
                    <a:cubicBezTo>
                      <a:pt x="281" y="271"/>
                      <a:pt x="333" y="167"/>
                      <a:pt x="385" y="53"/>
                    </a:cubicBezTo>
                    <a:cubicBezTo>
                      <a:pt x="385" y="32"/>
                      <a:pt x="374" y="12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4583600" y="3438725"/>
                <a:ext cx="978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15" extrusionOk="0">
                    <a:moveTo>
                      <a:pt x="1297" y="0"/>
                    </a:moveTo>
                    <a:cubicBezTo>
                      <a:pt x="1193" y="0"/>
                      <a:pt x="1090" y="32"/>
                      <a:pt x="1007" y="94"/>
                    </a:cubicBezTo>
                    <a:cubicBezTo>
                      <a:pt x="976" y="115"/>
                      <a:pt x="955" y="146"/>
                      <a:pt x="934" y="187"/>
                    </a:cubicBezTo>
                    <a:cubicBezTo>
                      <a:pt x="914" y="229"/>
                      <a:pt x="914" y="270"/>
                      <a:pt x="914" y="302"/>
                    </a:cubicBezTo>
                    <a:cubicBezTo>
                      <a:pt x="914" y="332"/>
                      <a:pt x="924" y="364"/>
                      <a:pt x="944" y="405"/>
                    </a:cubicBezTo>
                    <a:cubicBezTo>
                      <a:pt x="955" y="436"/>
                      <a:pt x="986" y="468"/>
                      <a:pt x="1017" y="509"/>
                    </a:cubicBezTo>
                    <a:cubicBezTo>
                      <a:pt x="1069" y="561"/>
                      <a:pt x="1131" y="623"/>
                      <a:pt x="1225" y="685"/>
                    </a:cubicBezTo>
                    <a:cubicBezTo>
                      <a:pt x="1287" y="737"/>
                      <a:pt x="1370" y="789"/>
                      <a:pt x="1474" y="841"/>
                    </a:cubicBezTo>
                    <a:lnTo>
                      <a:pt x="1432" y="841"/>
                    </a:lnTo>
                    <a:cubicBezTo>
                      <a:pt x="1391" y="841"/>
                      <a:pt x="1339" y="841"/>
                      <a:pt x="1297" y="830"/>
                    </a:cubicBezTo>
                    <a:cubicBezTo>
                      <a:pt x="1225" y="830"/>
                      <a:pt x="1152" y="820"/>
                      <a:pt x="1080" y="820"/>
                    </a:cubicBezTo>
                    <a:lnTo>
                      <a:pt x="997" y="809"/>
                    </a:lnTo>
                    <a:cubicBezTo>
                      <a:pt x="872" y="809"/>
                      <a:pt x="748" y="800"/>
                      <a:pt x="612" y="800"/>
                    </a:cubicBezTo>
                    <a:cubicBezTo>
                      <a:pt x="540" y="800"/>
                      <a:pt x="467" y="800"/>
                      <a:pt x="395" y="809"/>
                    </a:cubicBezTo>
                    <a:cubicBezTo>
                      <a:pt x="312" y="820"/>
                      <a:pt x="239" y="830"/>
                      <a:pt x="167" y="862"/>
                    </a:cubicBezTo>
                    <a:cubicBezTo>
                      <a:pt x="146" y="872"/>
                      <a:pt x="115" y="892"/>
                      <a:pt x="94" y="913"/>
                    </a:cubicBezTo>
                    <a:cubicBezTo>
                      <a:pt x="63" y="934"/>
                      <a:pt x="42" y="965"/>
                      <a:pt x="32" y="996"/>
                    </a:cubicBezTo>
                    <a:cubicBezTo>
                      <a:pt x="11" y="1028"/>
                      <a:pt x="11" y="1069"/>
                      <a:pt x="1" y="1090"/>
                    </a:cubicBezTo>
                    <a:cubicBezTo>
                      <a:pt x="1" y="1131"/>
                      <a:pt x="1" y="1162"/>
                      <a:pt x="11" y="1194"/>
                    </a:cubicBezTo>
                    <a:cubicBezTo>
                      <a:pt x="22" y="1224"/>
                      <a:pt x="42" y="1256"/>
                      <a:pt x="63" y="1287"/>
                    </a:cubicBezTo>
                    <a:cubicBezTo>
                      <a:pt x="84" y="1318"/>
                      <a:pt x="105" y="1339"/>
                      <a:pt x="135" y="1360"/>
                    </a:cubicBezTo>
                    <a:cubicBezTo>
                      <a:pt x="177" y="1401"/>
                      <a:pt x="229" y="1422"/>
                      <a:pt x="281" y="1453"/>
                    </a:cubicBezTo>
                    <a:cubicBezTo>
                      <a:pt x="354" y="1484"/>
                      <a:pt x="416" y="1494"/>
                      <a:pt x="467" y="1515"/>
                    </a:cubicBezTo>
                    <a:cubicBezTo>
                      <a:pt x="571" y="1536"/>
                      <a:pt x="675" y="1546"/>
                      <a:pt x="789" y="1567"/>
                    </a:cubicBezTo>
                    <a:cubicBezTo>
                      <a:pt x="737" y="1567"/>
                      <a:pt x="675" y="1588"/>
                      <a:pt x="623" y="1598"/>
                    </a:cubicBezTo>
                    <a:cubicBezTo>
                      <a:pt x="550" y="1619"/>
                      <a:pt x="467" y="1639"/>
                      <a:pt x="395" y="1681"/>
                    </a:cubicBezTo>
                    <a:cubicBezTo>
                      <a:pt x="364" y="1692"/>
                      <a:pt x="333" y="1712"/>
                      <a:pt x="312" y="1733"/>
                    </a:cubicBezTo>
                    <a:cubicBezTo>
                      <a:pt x="281" y="1754"/>
                      <a:pt x="260" y="1785"/>
                      <a:pt x="250" y="1816"/>
                    </a:cubicBezTo>
                    <a:cubicBezTo>
                      <a:pt x="208" y="1888"/>
                      <a:pt x="229" y="1961"/>
                      <a:pt x="260" y="2013"/>
                    </a:cubicBezTo>
                    <a:cubicBezTo>
                      <a:pt x="281" y="2075"/>
                      <a:pt x="343" y="2127"/>
                      <a:pt x="416" y="2169"/>
                    </a:cubicBezTo>
                    <a:cubicBezTo>
                      <a:pt x="478" y="2199"/>
                      <a:pt x="529" y="2210"/>
                      <a:pt x="582" y="2220"/>
                    </a:cubicBezTo>
                    <a:cubicBezTo>
                      <a:pt x="633" y="2231"/>
                      <a:pt x="695" y="2241"/>
                      <a:pt x="768" y="2241"/>
                    </a:cubicBezTo>
                    <a:lnTo>
                      <a:pt x="799" y="2241"/>
                    </a:lnTo>
                    <a:cubicBezTo>
                      <a:pt x="914" y="2241"/>
                      <a:pt x="1027" y="2231"/>
                      <a:pt x="1173" y="2210"/>
                    </a:cubicBezTo>
                    <a:lnTo>
                      <a:pt x="1173" y="2210"/>
                    </a:lnTo>
                    <a:cubicBezTo>
                      <a:pt x="1142" y="2231"/>
                      <a:pt x="1121" y="2252"/>
                      <a:pt x="1110" y="2282"/>
                    </a:cubicBezTo>
                    <a:cubicBezTo>
                      <a:pt x="1059" y="2345"/>
                      <a:pt x="1048" y="2418"/>
                      <a:pt x="1080" y="2469"/>
                    </a:cubicBezTo>
                    <a:cubicBezTo>
                      <a:pt x="1121" y="2542"/>
                      <a:pt x="1204" y="2573"/>
                      <a:pt x="1276" y="2594"/>
                    </a:cubicBezTo>
                    <a:cubicBezTo>
                      <a:pt x="1349" y="2604"/>
                      <a:pt x="1422" y="2614"/>
                      <a:pt x="1505" y="2614"/>
                    </a:cubicBezTo>
                    <a:cubicBezTo>
                      <a:pt x="1567" y="2614"/>
                      <a:pt x="1619" y="2614"/>
                      <a:pt x="1671" y="2604"/>
                    </a:cubicBezTo>
                    <a:cubicBezTo>
                      <a:pt x="1806" y="2594"/>
                      <a:pt x="1951" y="2573"/>
                      <a:pt x="2106" y="2521"/>
                    </a:cubicBezTo>
                    <a:cubicBezTo>
                      <a:pt x="2251" y="2480"/>
                      <a:pt x="2397" y="2428"/>
                      <a:pt x="2542" y="2365"/>
                    </a:cubicBezTo>
                    <a:cubicBezTo>
                      <a:pt x="2677" y="2303"/>
                      <a:pt x="2802" y="2231"/>
                      <a:pt x="2947" y="2137"/>
                    </a:cubicBezTo>
                    <a:cubicBezTo>
                      <a:pt x="3040" y="2075"/>
                      <a:pt x="3134" y="2003"/>
                      <a:pt x="3206" y="1941"/>
                    </a:cubicBezTo>
                    <a:cubicBezTo>
                      <a:pt x="3403" y="1785"/>
                      <a:pt x="3548" y="1639"/>
                      <a:pt x="3673" y="1494"/>
                    </a:cubicBezTo>
                    <a:cubicBezTo>
                      <a:pt x="3756" y="1401"/>
                      <a:pt x="3807" y="1307"/>
                      <a:pt x="3849" y="1214"/>
                    </a:cubicBezTo>
                    <a:cubicBezTo>
                      <a:pt x="3901" y="1131"/>
                      <a:pt x="3911" y="1028"/>
                      <a:pt x="3901" y="945"/>
                    </a:cubicBezTo>
                    <a:cubicBezTo>
                      <a:pt x="3890" y="903"/>
                      <a:pt x="3880" y="862"/>
                      <a:pt x="3860" y="820"/>
                    </a:cubicBezTo>
                    <a:cubicBezTo>
                      <a:pt x="3828" y="779"/>
                      <a:pt x="3807" y="747"/>
                      <a:pt x="3766" y="706"/>
                    </a:cubicBezTo>
                    <a:cubicBezTo>
                      <a:pt x="3735" y="685"/>
                      <a:pt x="3694" y="664"/>
                      <a:pt x="3662" y="643"/>
                    </a:cubicBezTo>
                    <a:cubicBezTo>
                      <a:pt x="3621" y="623"/>
                      <a:pt x="3569" y="602"/>
                      <a:pt x="3517" y="581"/>
                    </a:cubicBezTo>
                    <a:cubicBezTo>
                      <a:pt x="3434" y="551"/>
                      <a:pt x="3341" y="530"/>
                      <a:pt x="3258" y="519"/>
                    </a:cubicBezTo>
                    <a:cubicBezTo>
                      <a:pt x="3164" y="498"/>
                      <a:pt x="3061" y="478"/>
                      <a:pt x="2978" y="468"/>
                    </a:cubicBezTo>
                    <a:cubicBezTo>
                      <a:pt x="2926" y="457"/>
                      <a:pt x="2885" y="457"/>
                      <a:pt x="2832" y="447"/>
                    </a:cubicBezTo>
                    <a:cubicBezTo>
                      <a:pt x="2770" y="436"/>
                      <a:pt x="2698" y="426"/>
                      <a:pt x="2636" y="415"/>
                    </a:cubicBezTo>
                    <a:cubicBezTo>
                      <a:pt x="2625" y="385"/>
                      <a:pt x="2594" y="353"/>
                      <a:pt x="2553" y="353"/>
                    </a:cubicBezTo>
                    <a:lnTo>
                      <a:pt x="2542" y="364"/>
                    </a:lnTo>
                    <a:lnTo>
                      <a:pt x="2470" y="364"/>
                    </a:lnTo>
                    <a:cubicBezTo>
                      <a:pt x="2407" y="364"/>
                      <a:pt x="2366" y="364"/>
                      <a:pt x="2314" y="353"/>
                    </a:cubicBezTo>
                    <a:cubicBezTo>
                      <a:pt x="2158" y="312"/>
                      <a:pt x="2002" y="249"/>
                      <a:pt x="1868" y="177"/>
                    </a:cubicBezTo>
                    <a:cubicBezTo>
                      <a:pt x="1785" y="136"/>
                      <a:pt x="1702" y="104"/>
                      <a:pt x="1619" y="63"/>
                    </a:cubicBezTo>
                    <a:cubicBezTo>
                      <a:pt x="1505" y="21"/>
                      <a:pt x="1401" y="0"/>
                      <a:pt x="1318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4602000" y="3478400"/>
                <a:ext cx="638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113" extrusionOk="0">
                    <a:moveTo>
                      <a:pt x="1702" y="1"/>
                    </a:moveTo>
                    <a:cubicBezTo>
                      <a:pt x="1702" y="1"/>
                      <a:pt x="1692" y="1"/>
                      <a:pt x="1681" y="11"/>
                    </a:cubicBezTo>
                    <a:cubicBezTo>
                      <a:pt x="1360" y="73"/>
                      <a:pt x="1049" y="229"/>
                      <a:pt x="738" y="354"/>
                    </a:cubicBezTo>
                    <a:cubicBezTo>
                      <a:pt x="665" y="384"/>
                      <a:pt x="582" y="405"/>
                      <a:pt x="510" y="437"/>
                    </a:cubicBezTo>
                    <a:cubicBezTo>
                      <a:pt x="416" y="467"/>
                      <a:pt x="323" y="509"/>
                      <a:pt x="240" y="550"/>
                    </a:cubicBezTo>
                    <a:cubicBezTo>
                      <a:pt x="167" y="592"/>
                      <a:pt x="95" y="644"/>
                      <a:pt x="42" y="716"/>
                    </a:cubicBezTo>
                    <a:cubicBezTo>
                      <a:pt x="1" y="789"/>
                      <a:pt x="1" y="882"/>
                      <a:pt x="53" y="944"/>
                    </a:cubicBezTo>
                    <a:cubicBezTo>
                      <a:pt x="74" y="986"/>
                      <a:pt x="115" y="1027"/>
                      <a:pt x="157" y="1048"/>
                    </a:cubicBezTo>
                    <a:lnTo>
                      <a:pt x="219" y="1080"/>
                    </a:lnTo>
                    <a:cubicBezTo>
                      <a:pt x="250" y="1090"/>
                      <a:pt x="271" y="1100"/>
                      <a:pt x="302" y="1100"/>
                    </a:cubicBezTo>
                    <a:cubicBezTo>
                      <a:pt x="350" y="1109"/>
                      <a:pt x="398" y="1112"/>
                      <a:pt x="445" y="1112"/>
                    </a:cubicBezTo>
                    <a:cubicBezTo>
                      <a:pt x="512" y="1112"/>
                      <a:pt x="578" y="1106"/>
                      <a:pt x="644" y="1100"/>
                    </a:cubicBezTo>
                    <a:cubicBezTo>
                      <a:pt x="769" y="1090"/>
                      <a:pt x="893" y="1069"/>
                      <a:pt x="1008" y="1048"/>
                    </a:cubicBezTo>
                    <a:cubicBezTo>
                      <a:pt x="1194" y="1017"/>
                      <a:pt x="1370" y="965"/>
                      <a:pt x="1547" y="903"/>
                    </a:cubicBezTo>
                    <a:cubicBezTo>
                      <a:pt x="1900" y="778"/>
                      <a:pt x="2232" y="582"/>
                      <a:pt x="2522" y="343"/>
                    </a:cubicBezTo>
                    <a:cubicBezTo>
                      <a:pt x="2553" y="312"/>
                      <a:pt x="2543" y="250"/>
                      <a:pt x="2522" y="218"/>
                    </a:cubicBezTo>
                    <a:cubicBezTo>
                      <a:pt x="2501" y="208"/>
                      <a:pt x="2481" y="198"/>
                      <a:pt x="2460" y="198"/>
                    </a:cubicBezTo>
                    <a:cubicBezTo>
                      <a:pt x="2439" y="198"/>
                      <a:pt x="2418" y="208"/>
                      <a:pt x="2398" y="218"/>
                    </a:cubicBezTo>
                    <a:cubicBezTo>
                      <a:pt x="2366" y="250"/>
                      <a:pt x="2325" y="281"/>
                      <a:pt x="2294" y="312"/>
                    </a:cubicBezTo>
                    <a:lnTo>
                      <a:pt x="2304" y="301"/>
                    </a:lnTo>
                    <a:lnTo>
                      <a:pt x="2304" y="301"/>
                    </a:lnTo>
                    <a:cubicBezTo>
                      <a:pt x="2107" y="457"/>
                      <a:pt x="1879" y="582"/>
                      <a:pt x="1640" y="685"/>
                    </a:cubicBezTo>
                    <a:cubicBezTo>
                      <a:pt x="1485" y="758"/>
                      <a:pt x="1319" y="810"/>
                      <a:pt x="1153" y="851"/>
                    </a:cubicBezTo>
                    <a:cubicBezTo>
                      <a:pt x="1034" y="881"/>
                      <a:pt x="915" y="901"/>
                      <a:pt x="786" y="921"/>
                    </a:cubicBezTo>
                    <a:lnTo>
                      <a:pt x="786" y="921"/>
                    </a:lnTo>
                    <a:cubicBezTo>
                      <a:pt x="788" y="919"/>
                      <a:pt x="789" y="917"/>
                      <a:pt x="789" y="914"/>
                    </a:cubicBezTo>
                    <a:lnTo>
                      <a:pt x="789" y="914"/>
                    </a:lnTo>
                    <a:cubicBezTo>
                      <a:pt x="680" y="931"/>
                      <a:pt x="564" y="947"/>
                      <a:pt x="452" y="947"/>
                    </a:cubicBezTo>
                    <a:cubicBezTo>
                      <a:pt x="426" y="947"/>
                      <a:pt x="400" y="946"/>
                      <a:pt x="374" y="944"/>
                    </a:cubicBezTo>
                    <a:cubicBezTo>
                      <a:pt x="333" y="934"/>
                      <a:pt x="302" y="934"/>
                      <a:pt x="271" y="924"/>
                    </a:cubicBezTo>
                    <a:cubicBezTo>
                      <a:pt x="261" y="914"/>
                      <a:pt x="250" y="914"/>
                      <a:pt x="229" y="903"/>
                    </a:cubicBezTo>
                    <a:cubicBezTo>
                      <a:pt x="219" y="893"/>
                      <a:pt x="208" y="882"/>
                      <a:pt x="198" y="861"/>
                    </a:cubicBezTo>
                    <a:cubicBezTo>
                      <a:pt x="188" y="861"/>
                      <a:pt x="188" y="851"/>
                      <a:pt x="188" y="841"/>
                    </a:cubicBezTo>
                    <a:cubicBezTo>
                      <a:pt x="178" y="841"/>
                      <a:pt x="178" y="841"/>
                      <a:pt x="178" y="831"/>
                    </a:cubicBezTo>
                    <a:lnTo>
                      <a:pt x="178" y="820"/>
                    </a:lnTo>
                    <a:lnTo>
                      <a:pt x="178" y="810"/>
                    </a:lnTo>
                    <a:cubicBezTo>
                      <a:pt x="188" y="810"/>
                      <a:pt x="188" y="799"/>
                      <a:pt x="188" y="799"/>
                    </a:cubicBezTo>
                    <a:lnTo>
                      <a:pt x="240" y="748"/>
                    </a:lnTo>
                    <a:cubicBezTo>
                      <a:pt x="302" y="706"/>
                      <a:pt x="364" y="675"/>
                      <a:pt x="437" y="644"/>
                    </a:cubicBezTo>
                    <a:cubicBezTo>
                      <a:pt x="510" y="612"/>
                      <a:pt x="572" y="592"/>
                      <a:pt x="644" y="571"/>
                    </a:cubicBezTo>
                    <a:cubicBezTo>
                      <a:pt x="727" y="540"/>
                      <a:pt x="810" y="499"/>
                      <a:pt x="893" y="467"/>
                    </a:cubicBezTo>
                    <a:cubicBezTo>
                      <a:pt x="1174" y="354"/>
                      <a:pt x="1443" y="229"/>
                      <a:pt x="1734" y="167"/>
                    </a:cubicBezTo>
                    <a:cubicBezTo>
                      <a:pt x="1775" y="156"/>
                      <a:pt x="1806" y="105"/>
                      <a:pt x="1785" y="63"/>
                    </a:cubicBezTo>
                    <a:cubicBezTo>
                      <a:pt x="1775" y="22"/>
                      <a:pt x="1744" y="1"/>
                      <a:pt x="1702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4605900" y="3493450"/>
                <a:ext cx="117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84" extrusionOk="0">
                    <a:moveTo>
                      <a:pt x="364" y="0"/>
                    </a:moveTo>
                    <a:cubicBezTo>
                      <a:pt x="312" y="21"/>
                      <a:pt x="260" y="52"/>
                      <a:pt x="218" y="73"/>
                    </a:cubicBezTo>
                    <a:cubicBezTo>
                      <a:pt x="188" y="83"/>
                      <a:pt x="167" y="93"/>
                      <a:pt x="146" y="93"/>
                    </a:cubicBezTo>
                    <a:cubicBezTo>
                      <a:pt x="125" y="93"/>
                      <a:pt x="115" y="104"/>
                      <a:pt x="105" y="114"/>
                    </a:cubicBezTo>
                    <a:cubicBezTo>
                      <a:pt x="99" y="112"/>
                      <a:pt x="93" y="110"/>
                      <a:pt x="86" y="110"/>
                    </a:cubicBezTo>
                    <a:cubicBezTo>
                      <a:pt x="68" y="110"/>
                      <a:pt x="47" y="120"/>
                      <a:pt x="32" y="135"/>
                    </a:cubicBezTo>
                    <a:cubicBezTo>
                      <a:pt x="1" y="166"/>
                      <a:pt x="1" y="218"/>
                      <a:pt x="32" y="249"/>
                    </a:cubicBezTo>
                    <a:cubicBezTo>
                      <a:pt x="32" y="249"/>
                      <a:pt x="32" y="259"/>
                      <a:pt x="42" y="259"/>
                    </a:cubicBezTo>
                    <a:cubicBezTo>
                      <a:pt x="42" y="280"/>
                      <a:pt x="52" y="291"/>
                      <a:pt x="63" y="301"/>
                    </a:cubicBezTo>
                    <a:cubicBezTo>
                      <a:pt x="84" y="322"/>
                      <a:pt x="115" y="342"/>
                      <a:pt x="146" y="363"/>
                    </a:cubicBezTo>
                    <a:cubicBezTo>
                      <a:pt x="177" y="374"/>
                      <a:pt x="198" y="374"/>
                      <a:pt x="229" y="384"/>
                    </a:cubicBezTo>
                    <a:cubicBezTo>
                      <a:pt x="260" y="384"/>
                      <a:pt x="281" y="374"/>
                      <a:pt x="312" y="363"/>
                    </a:cubicBezTo>
                    <a:cubicBezTo>
                      <a:pt x="333" y="353"/>
                      <a:pt x="354" y="332"/>
                      <a:pt x="364" y="312"/>
                    </a:cubicBezTo>
                    <a:cubicBezTo>
                      <a:pt x="374" y="291"/>
                      <a:pt x="384" y="259"/>
                      <a:pt x="374" y="239"/>
                    </a:cubicBezTo>
                    <a:cubicBezTo>
                      <a:pt x="374" y="218"/>
                      <a:pt x="374" y="197"/>
                      <a:pt x="364" y="187"/>
                    </a:cubicBezTo>
                    <a:cubicBezTo>
                      <a:pt x="374" y="176"/>
                      <a:pt x="395" y="166"/>
                      <a:pt x="405" y="166"/>
                    </a:cubicBezTo>
                    <a:cubicBezTo>
                      <a:pt x="426" y="156"/>
                      <a:pt x="447" y="146"/>
                      <a:pt x="457" y="125"/>
                    </a:cubicBezTo>
                    <a:cubicBezTo>
                      <a:pt x="467" y="104"/>
                      <a:pt x="467" y="83"/>
                      <a:pt x="467" y="63"/>
                    </a:cubicBezTo>
                    <a:cubicBezTo>
                      <a:pt x="457" y="42"/>
                      <a:pt x="447" y="21"/>
                      <a:pt x="426" y="10"/>
                    </a:cubicBezTo>
                    <a:cubicBezTo>
                      <a:pt x="416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4609550" y="3497850"/>
                <a:ext cx="24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96" extrusionOk="0">
                    <a:moveTo>
                      <a:pt x="902" y="0"/>
                    </a:moveTo>
                    <a:cubicBezTo>
                      <a:pt x="892" y="0"/>
                      <a:pt x="881" y="11"/>
                      <a:pt x="872" y="11"/>
                    </a:cubicBezTo>
                    <a:cubicBezTo>
                      <a:pt x="802" y="31"/>
                      <a:pt x="734" y="51"/>
                      <a:pt x="656" y="70"/>
                    </a:cubicBezTo>
                    <a:lnTo>
                      <a:pt x="656" y="70"/>
                    </a:lnTo>
                    <a:cubicBezTo>
                      <a:pt x="658" y="69"/>
                      <a:pt x="660" y="66"/>
                      <a:pt x="664" y="63"/>
                    </a:cubicBezTo>
                    <a:lnTo>
                      <a:pt x="664" y="63"/>
                    </a:lnTo>
                    <a:cubicBezTo>
                      <a:pt x="508" y="104"/>
                      <a:pt x="353" y="125"/>
                      <a:pt x="197" y="125"/>
                    </a:cubicBezTo>
                    <a:lnTo>
                      <a:pt x="104" y="125"/>
                    </a:lnTo>
                    <a:cubicBezTo>
                      <a:pt x="99" y="124"/>
                      <a:pt x="93" y="123"/>
                      <a:pt x="88" y="123"/>
                    </a:cubicBezTo>
                    <a:cubicBezTo>
                      <a:pt x="52" y="123"/>
                      <a:pt x="20" y="151"/>
                      <a:pt x="10" y="187"/>
                    </a:cubicBezTo>
                    <a:cubicBezTo>
                      <a:pt x="0" y="239"/>
                      <a:pt x="31" y="281"/>
                      <a:pt x="83" y="291"/>
                    </a:cubicBezTo>
                    <a:cubicBezTo>
                      <a:pt x="119" y="294"/>
                      <a:pt x="156" y="295"/>
                      <a:pt x="194" y="295"/>
                    </a:cubicBezTo>
                    <a:cubicBezTo>
                      <a:pt x="295" y="295"/>
                      <a:pt x="399" y="285"/>
                      <a:pt x="498" y="270"/>
                    </a:cubicBezTo>
                    <a:cubicBezTo>
                      <a:pt x="643" y="249"/>
                      <a:pt x="789" y="208"/>
                      <a:pt x="934" y="166"/>
                    </a:cubicBezTo>
                    <a:cubicBezTo>
                      <a:pt x="975" y="156"/>
                      <a:pt x="996" y="94"/>
                      <a:pt x="975" y="63"/>
                    </a:cubicBezTo>
                    <a:cubicBezTo>
                      <a:pt x="964" y="42"/>
                      <a:pt x="955" y="21"/>
                      <a:pt x="934" y="11"/>
                    </a:cubicBezTo>
                    <a:cubicBezTo>
                      <a:pt x="923" y="11"/>
                      <a:pt x="913" y="0"/>
                      <a:pt x="90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4610050" y="3498125"/>
                <a:ext cx="236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79" extrusionOk="0">
                    <a:moveTo>
                      <a:pt x="820" y="0"/>
                    </a:moveTo>
                    <a:cubicBezTo>
                      <a:pt x="758" y="21"/>
                      <a:pt x="686" y="42"/>
                      <a:pt x="613" y="62"/>
                    </a:cubicBezTo>
                    <a:lnTo>
                      <a:pt x="633" y="62"/>
                    </a:lnTo>
                    <a:cubicBezTo>
                      <a:pt x="499" y="93"/>
                      <a:pt x="354" y="114"/>
                      <a:pt x="208" y="114"/>
                    </a:cubicBezTo>
                    <a:cubicBezTo>
                      <a:pt x="177" y="114"/>
                      <a:pt x="135" y="104"/>
                      <a:pt x="105" y="104"/>
                    </a:cubicBezTo>
                    <a:cubicBezTo>
                      <a:pt x="99" y="103"/>
                      <a:pt x="94" y="102"/>
                      <a:pt x="88" y="102"/>
                    </a:cubicBezTo>
                    <a:cubicBezTo>
                      <a:pt x="50" y="102"/>
                      <a:pt x="11" y="131"/>
                      <a:pt x="11" y="176"/>
                    </a:cubicBezTo>
                    <a:cubicBezTo>
                      <a:pt x="1" y="218"/>
                      <a:pt x="32" y="259"/>
                      <a:pt x="84" y="270"/>
                    </a:cubicBezTo>
                    <a:cubicBezTo>
                      <a:pt x="137" y="276"/>
                      <a:pt x="190" y="279"/>
                      <a:pt x="243" y="279"/>
                    </a:cubicBezTo>
                    <a:cubicBezTo>
                      <a:pt x="459" y="279"/>
                      <a:pt x="674" y="231"/>
                      <a:pt x="882" y="155"/>
                    </a:cubicBezTo>
                    <a:cubicBezTo>
                      <a:pt x="924" y="145"/>
                      <a:pt x="944" y="93"/>
                      <a:pt x="935" y="52"/>
                    </a:cubicBezTo>
                    <a:cubicBezTo>
                      <a:pt x="914" y="1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4604600" y="3488000"/>
                <a:ext cx="293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302" extrusionOk="0">
                    <a:moveTo>
                      <a:pt x="1121" y="0"/>
                    </a:moveTo>
                    <a:cubicBezTo>
                      <a:pt x="1059" y="32"/>
                      <a:pt x="996" y="62"/>
                      <a:pt x="924" y="83"/>
                    </a:cubicBezTo>
                    <a:cubicBezTo>
                      <a:pt x="862" y="115"/>
                      <a:pt x="789" y="136"/>
                      <a:pt x="717" y="156"/>
                    </a:cubicBezTo>
                    <a:lnTo>
                      <a:pt x="727" y="156"/>
                    </a:lnTo>
                    <a:cubicBezTo>
                      <a:pt x="613" y="187"/>
                      <a:pt x="499" y="208"/>
                      <a:pt x="395" y="218"/>
                    </a:cubicBezTo>
                    <a:cubicBezTo>
                      <a:pt x="281" y="239"/>
                      <a:pt x="177" y="239"/>
                      <a:pt x="63" y="249"/>
                    </a:cubicBezTo>
                    <a:lnTo>
                      <a:pt x="21" y="249"/>
                    </a:lnTo>
                    <a:cubicBezTo>
                      <a:pt x="11" y="260"/>
                      <a:pt x="11" y="260"/>
                      <a:pt x="11" y="270"/>
                    </a:cubicBezTo>
                    <a:cubicBezTo>
                      <a:pt x="1" y="281"/>
                      <a:pt x="11" y="301"/>
                      <a:pt x="32" y="301"/>
                    </a:cubicBezTo>
                    <a:cubicBezTo>
                      <a:pt x="219" y="301"/>
                      <a:pt x="416" y="291"/>
                      <a:pt x="602" y="249"/>
                    </a:cubicBezTo>
                    <a:cubicBezTo>
                      <a:pt x="789" y="218"/>
                      <a:pt x="976" y="166"/>
                      <a:pt x="1153" y="73"/>
                    </a:cubicBezTo>
                    <a:lnTo>
                      <a:pt x="1173" y="53"/>
                    </a:lnTo>
                    <a:lnTo>
                      <a:pt x="1173" y="21"/>
                    </a:lnTo>
                    <a:cubicBezTo>
                      <a:pt x="1162" y="11"/>
                      <a:pt x="1153" y="0"/>
                      <a:pt x="113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4603050" y="3472950"/>
                <a:ext cx="25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23" extrusionOk="0">
                    <a:moveTo>
                      <a:pt x="955" y="1"/>
                    </a:moveTo>
                    <a:cubicBezTo>
                      <a:pt x="872" y="32"/>
                      <a:pt x="800" y="63"/>
                      <a:pt x="717" y="84"/>
                    </a:cubicBezTo>
                    <a:lnTo>
                      <a:pt x="727" y="84"/>
                    </a:lnTo>
                    <a:cubicBezTo>
                      <a:pt x="530" y="136"/>
                      <a:pt x="322" y="167"/>
                      <a:pt x="115" y="167"/>
                    </a:cubicBezTo>
                    <a:lnTo>
                      <a:pt x="32" y="167"/>
                    </a:lnTo>
                    <a:cubicBezTo>
                      <a:pt x="11" y="167"/>
                      <a:pt x="0" y="167"/>
                      <a:pt x="0" y="187"/>
                    </a:cubicBezTo>
                    <a:cubicBezTo>
                      <a:pt x="0" y="198"/>
                      <a:pt x="11" y="219"/>
                      <a:pt x="21" y="219"/>
                    </a:cubicBezTo>
                    <a:cubicBezTo>
                      <a:pt x="65" y="222"/>
                      <a:pt x="109" y="223"/>
                      <a:pt x="152" y="223"/>
                    </a:cubicBezTo>
                    <a:cubicBezTo>
                      <a:pt x="271" y="223"/>
                      <a:pt x="387" y="213"/>
                      <a:pt x="509" y="198"/>
                    </a:cubicBezTo>
                    <a:cubicBezTo>
                      <a:pt x="592" y="187"/>
                      <a:pt x="675" y="167"/>
                      <a:pt x="758" y="146"/>
                    </a:cubicBezTo>
                    <a:cubicBezTo>
                      <a:pt x="830" y="125"/>
                      <a:pt x="903" y="104"/>
                      <a:pt x="976" y="74"/>
                    </a:cubicBezTo>
                    <a:cubicBezTo>
                      <a:pt x="996" y="63"/>
                      <a:pt x="1007" y="42"/>
                      <a:pt x="996" y="21"/>
                    </a:cubicBezTo>
                    <a:cubicBezTo>
                      <a:pt x="996" y="11"/>
                      <a:pt x="976" y="1"/>
                      <a:pt x="966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4640400" y="3184850"/>
                <a:ext cx="189850" cy="3047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2189" extrusionOk="0">
                    <a:moveTo>
                      <a:pt x="654" y="1"/>
                    </a:moveTo>
                    <a:cubicBezTo>
                      <a:pt x="633" y="1"/>
                      <a:pt x="613" y="11"/>
                      <a:pt x="602" y="21"/>
                    </a:cubicBezTo>
                    <a:cubicBezTo>
                      <a:pt x="581" y="42"/>
                      <a:pt x="571" y="63"/>
                      <a:pt x="571" y="84"/>
                    </a:cubicBezTo>
                    <a:cubicBezTo>
                      <a:pt x="415" y="353"/>
                      <a:pt x="301" y="633"/>
                      <a:pt x="239" y="903"/>
                    </a:cubicBezTo>
                    <a:cubicBezTo>
                      <a:pt x="187" y="1183"/>
                      <a:pt x="177" y="1463"/>
                      <a:pt x="208" y="1753"/>
                    </a:cubicBezTo>
                    <a:cubicBezTo>
                      <a:pt x="281" y="2283"/>
                      <a:pt x="488" y="2822"/>
                      <a:pt x="851" y="3361"/>
                    </a:cubicBezTo>
                    <a:cubicBezTo>
                      <a:pt x="1141" y="3818"/>
                      <a:pt x="1525" y="4243"/>
                      <a:pt x="1982" y="4648"/>
                    </a:cubicBezTo>
                    <a:lnTo>
                      <a:pt x="1992" y="4658"/>
                    </a:lnTo>
                    <a:cubicBezTo>
                      <a:pt x="2365" y="4990"/>
                      <a:pt x="2749" y="5322"/>
                      <a:pt x="3081" y="5706"/>
                    </a:cubicBezTo>
                    <a:cubicBezTo>
                      <a:pt x="3164" y="5789"/>
                      <a:pt x="3237" y="5882"/>
                      <a:pt x="3310" y="5975"/>
                    </a:cubicBezTo>
                    <a:cubicBezTo>
                      <a:pt x="3496" y="6224"/>
                      <a:pt x="3631" y="6453"/>
                      <a:pt x="3734" y="6681"/>
                    </a:cubicBezTo>
                    <a:lnTo>
                      <a:pt x="3734" y="6670"/>
                    </a:lnTo>
                    <a:cubicBezTo>
                      <a:pt x="3797" y="6847"/>
                      <a:pt x="3849" y="7013"/>
                      <a:pt x="3870" y="7168"/>
                    </a:cubicBezTo>
                    <a:lnTo>
                      <a:pt x="3870" y="7158"/>
                    </a:lnTo>
                    <a:cubicBezTo>
                      <a:pt x="3880" y="7303"/>
                      <a:pt x="3880" y="7448"/>
                      <a:pt x="3870" y="7583"/>
                    </a:cubicBezTo>
                    <a:cubicBezTo>
                      <a:pt x="3849" y="7739"/>
                      <a:pt x="3797" y="7905"/>
                      <a:pt x="3725" y="8081"/>
                    </a:cubicBezTo>
                    <a:cubicBezTo>
                      <a:pt x="3642" y="8267"/>
                      <a:pt x="3527" y="8454"/>
                      <a:pt x="3403" y="8620"/>
                    </a:cubicBezTo>
                    <a:cubicBezTo>
                      <a:pt x="3247" y="8828"/>
                      <a:pt x="3050" y="9014"/>
                      <a:pt x="2822" y="9191"/>
                    </a:cubicBezTo>
                    <a:cubicBezTo>
                      <a:pt x="2480" y="9450"/>
                      <a:pt x="2065" y="9678"/>
                      <a:pt x="1535" y="9906"/>
                    </a:cubicBezTo>
                    <a:cubicBezTo>
                      <a:pt x="1349" y="9989"/>
                      <a:pt x="1152" y="10062"/>
                      <a:pt x="913" y="10155"/>
                    </a:cubicBezTo>
                    <a:cubicBezTo>
                      <a:pt x="809" y="10187"/>
                      <a:pt x="706" y="10228"/>
                      <a:pt x="602" y="10259"/>
                    </a:cubicBezTo>
                    <a:lnTo>
                      <a:pt x="353" y="10353"/>
                    </a:lnTo>
                    <a:lnTo>
                      <a:pt x="311" y="10363"/>
                    </a:lnTo>
                    <a:lnTo>
                      <a:pt x="156" y="10425"/>
                    </a:lnTo>
                    <a:cubicBezTo>
                      <a:pt x="125" y="10436"/>
                      <a:pt x="115" y="10446"/>
                      <a:pt x="104" y="10457"/>
                    </a:cubicBezTo>
                    <a:cubicBezTo>
                      <a:pt x="94" y="10467"/>
                      <a:pt x="83" y="10487"/>
                      <a:pt x="73" y="10508"/>
                    </a:cubicBezTo>
                    <a:cubicBezTo>
                      <a:pt x="0" y="10778"/>
                      <a:pt x="52" y="11089"/>
                      <a:pt x="239" y="11442"/>
                    </a:cubicBezTo>
                    <a:cubicBezTo>
                      <a:pt x="311" y="11577"/>
                      <a:pt x="405" y="11711"/>
                      <a:pt x="530" y="11857"/>
                    </a:cubicBezTo>
                    <a:cubicBezTo>
                      <a:pt x="633" y="11981"/>
                      <a:pt x="747" y="12085"/>
                      <a:pt x="862" y="12179"/>
                    </a:cubicBezTo>
                    <a:cubicBezTo>
                      <a:pt x="871" y="12188"/>
                      <a:pt x="892" y="12188"/>
                      <a:pt x="903" y="12188"/>
                    </a:cubicBezTo>
                    <a:lnTo>
                      <a:pt x="945" y="12188"/>
                    </a:lnTo>
                    <a:cubicBezTo>
                      <a:pt x="1007" y="12168"/>
                      <a:pt x="1079" y="12158"/>
                      <a:pt x="1141" y="12147"/>
                    </a:cubicBezTo>
                    <a:lnTo>
                      <a:pt x="1162" y="12147"/>
                    </a:lnTo>
                    <a:cubicBezTo>
                      <a:pt x="1266" y="12126"/>
                      <a:pt x="1359" y="12105"/>
                      <a:pt x="1452" y="12096"/>
                    </a:cubicBezTo>
                    <a:cubicBezTo>
                      <a:pt x="1629" y="12054"/>
                      <a:pt x="1805" y="12023"/>
                      <a:pt x="1982" y="11981"/>
                    </a:cubicBezTo>
                    <a:cubicBezTo>
                      <a:pt x="2335" y="11909"/>
                      <a:pt x="2676" y="11815"/>
                      <a:pt x="2988" y="11722"/>
                    </a:cubicBezTo>
                    <a:cubicBezTo>
                      <a:pt x="3693" y="11525"/>
                      <a:pt x="4347" y="11255"/>
                      <a:pt x="4938" y="10955"/>
                    </a:cubicBezTo>
                    <a:cubicBezTo>
                      <a:pt x="5249" y="10789"/>
                      <a:pt x="5519" y="10623"/>
                      <a:pt x="5758" y="10446"/>
                    </a:cubicBezTo>
                    <a:cubicBezTo>
                      <a:pt x="6007" y="10270"/>
                      <a:pt x="6235" y="10062"/>
                      <a:pt x="6452" y="9844"/>
                    </a:cubicBezTo>
                    <a:cubicBezTo>
                      <a:pt x="6919" y="9378"/>
                      <a:pt x="7251" y="8859"/>
                      <a:pt x="7438" y="8309"/>
                    </a:cubicBezTo>
                    <a:cubicBezTo>
                      <a:pt x="7531" y="8029"/>
                      <a:pt x="7583" y="7728"/>
                      <a:pt x="7593" y="7428"/>
                    </a:cubicBezTo>
                    <a:cubicBezTo>
                      <a:pt x="7593" y="7292"/>
                      <a:pt x="7593" y="7137"/>
                      <a:pt x="7563" y="6971"/>
                    </a:cubicBezTo>
                    <a:cubicBezTo>
                      <a:pt x="7542" y="6826"/>
                      <a:pt x="7510" y="6681"/>
                      <a:pt x="7459" y="6504"/>
                    </a:cubicBezTo>
                    <a:cubicBezTo>
                      <a:pt x="7376" y="6214"/>
                      <a:pt x="7261" y="5902"/>
                      <a:pt x="7095" y="5570"/>
                    </a:cubicBezTo>
                    <a:cubicBezTo>
                      <a:pt x="6950" y="5280"/>
                      <a:pt x="6784" y="4990"/>
                      <a:pt x="6577" y="4678"/>
                    </a:cubicBezTo>
                    <a:cubicBezTo>
                      <a:pt x="6224" y="4139"/>
                      <a:pt x="5799" y="3610"/>
                      <a:pt x="5290" y="3071"/>
                    </a:cubicBezTo>
                    <a:cubicBezTo>
                      <a:pt x="5094" y="2873"/>
                      <a:pt x="4896" y="2677"/>
                      <a:pt x="4647" y="2449"/>
                    </a:cubicBezTo>
                    <a:cubicBezTo>
                      <a:pt x="4430" y="2230"/>
                      <a:pt x="4212" y="2044"/>
                      <a:pt x="4004" y="1857"/>
                    </a:cubicBezTo>
                    <a:cubicBezTo>
                      <a:pt x="3455" y="1359"/>
                      <a:pt x="2967" y="996"/>
                      <a:pt x="2490" y="695"/>
                    </a:cubicBezTo>
                    <a:cubicBezTo>
                      <a:pt x="2220" y="529"/>
                      <a:pt x="1940" y="384"/>
                      <a:pt x="1671" y="270"/>
                    </a:cubicBezTo>
                    <a:cubicBezTo>
                      <a:pt x="1380" y="146"/>
                      <a:pt x="1110" y="63"/>
                      <a:pt x="851" y="21"/>
                    </a:cubicBezTo>
                    <a:cubicBezTo>
                      <a:pt x="789" y="11"/>
                      <a:pt x="726" y="1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4652600" y="3206875"/>
                <a:ext cx="1779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7117" h="11308" extrusionOk="0">
                    <a:moveTo>
                      <a:pt x="2292" y="1"/>
                    </a:moveTo>
                    <a:cubicBezTo>
                      <a:pt x="2334" y="42"/>
                      <a:pt x="2386" y="84"/>
                      <a:pt x="2427" y="125"/>
                    </a:cubicBezTo>
                    <a:cubicBezTo>
                      <a:pt x="2500" y="178"/>
                      <a:pt x="2562" y="240"/>
                      <a:pt x="2624" y="302"/>
                    </a:cubicBezTo>
                    <a:cubicBezTo>
                      <a:pt x="2905" y="551"/>
                      <a:pt x="3163" y="810"/>
                      <a:pt x="3423" y="1070"/>
                    </a:cubicBezTo>
                    <a:cubicBezTo>
                      <a:pt x="3682" y="1339"/>
                      <a:pt x="3931" y="1619"/>
                      <a:pt x="4170" y="1900"/>
                    </a:cubicBezTo>
                    <a:cubicBezTo>
                      <a:pt x="4408" y="2190"/>
                      <a:pt x="4636" y="2480"/>
                      <a:pt x="4855" y="2781"/>
                    </a:cubicBezTo>
                    <a:cubicBezTo>
                      <a:pt x="4958" y="2926"/>
                      <a:pt x="5072" y="3082"/>
                      <a:pt x="5166" y="3227"/>
                    </a:cubicBezTo>
                    <a:cubicBezTo>
                      <a:pt x="5259" y="3373"/>
                      <a:pt x="5353" y="3507"/>
                      <a:pt x="5446" y="3642"/>
                    </a:cubicBezTo>
                    <a:cubicBezTo>
                      <a:pt x="5622" y="3933"/>
                      <a:pt x="5798" y="4212"/>
                      <a:pt x="5954" y="4514"/>
                    </a:cubicBezTo>
                    <a:cubicBezTo>
                      <a:pt x="6099" y="4814"/>
                      <a:pt x="6234" y="5125"/>
                      <a:pt x="6317" y="5447"/>
                    </a:cubicBezTo>
                    <a:cubicBezTo>
                      <a:pt x="6358" y="5613"/>
                      <a:pt x="6390" y="5768"/>
                      <a:pt x="6411" y="5934"/>
                    </a:cubicBezTo>
                    <a:cubicBezTo>
                      <a:pt x="6421" y="6100"/>
                      <a:pt x="6431" y="6266"/>
                      <a:pt x="6421" y="6422"/>
                    </a:cubicBezTo>
                    <a:cubicBezTo>
                      <a:pt x="6400" y="6723"/>
                      <a:pt x="6338" y="7013"/>
                      <a:pt x="6224" y="7294"/>
                    </a:cubicBezTo>
                    <a:cubicBezTo>
                      <a:pt x="6130" y="7552"/>
                      <a:pt x="5985" y="7791"/>
                      <a:pt x="5819" y="8020"/>
                    </a:cubicBezTo>
                    <a:cubicBezTo>
                      <a:pt x="5653" y="8248"/>
                      <a:pt x="5456" y="8445"/>
                      <a:pt x="5238" y="8631"/>
                    </a:cubicBezTo>
                    <a:cubicBezTo>
                      <a:pt x="5021" y="8818"/>
                      <a:pt x="4782" y="8995"/>
                      <a:pt x="4544" y="9140"/>
                    </a:cubicBezTo>
                    <a:cubicBezTo>
                      <a:pt x="4398" y="9233"/>
                      <a:pt x="4263" y="9306"/>
                      <a:pt x="4129" y="9378"/>
                    </a:cubicBezTo>
                    <a:cubicBezTo>
                      <a:pt x="3963" y="9472"/>
                      <a:pt x="3807" y="9555"/>
                      <a:pt x="3641" y="9638"/>
                    </a:cubicBezTo>
                    <a:cubicBezTo>
                      <a:pt x="2988" y="9970"/>
                      <a:pt x="2313" y="10260"/>
                      <a:pt x="1618" y="10498"/>
                    </a:cubicBezTo>
                    <a:cubicBezTo>
                      <a:pt x="1286" y="10613"/>
                      <a:pt x="934" y="10717"/>
                      <a:pt x="581" y="10800"/>
                    </a:cubicBezTo>
                    <a:lnTo>
                      <a:pt x="52" y="10924"/>
                    </a:lnTo>
                    <a:cubicBezTo>
                      <a:pt x="31" y="10924"/>
                      <a:pt x="21" y="10924"/>
                      <a:pt x="0" y="10934"/>
                    </a:cubicBezTo>
                    <a:cubicBezTo>
                      <a:pt x="10" y="10945"/>
                      <a:pt x="31" y="10966"/>
                      <a:pt x="42" y="10986"/>
                    </a:cubicBezTo>
                    <a:cubicBezTo>
                      <a:pt x="135" y="11100"/>
                      <a:pt x="249" y="11204"/>
                      <a:pt x="374" y="11298"/>
                    </a:cubicBezTo>
                    <a:cubicBezTo>
                      <a:pt x="383" y="11307"/>
                      <a:pt x="404" y="11307"/>
                      <a:pt x="415" y="11307"/>
                    </a:cubicBezTo>
                    <a:lnTo>
                      <a:pt x="457" y="11307"/>
                    </a:lnTo>
                    <a:cubicBezTo>
                      <a:pt x="519" y="11298"/>
                      <a:pt x="591" y="11287"/>
                      <a:pt x="653" y="11266"/>
                    </a:cubicBezTo>
                    <a:lnTo>
                      <a:pt x="674" y="11266"/>
                    </a:lnTo>
                    <a:cubicBezTo>
                      <a:pt x="778" y="11245"/>
                      <a:pt x="871" y="11235"/>
                      <a:pt x="964" y="11215"/>
                    </a:cubicBezTo>
                    <a:cubicBezTo>
                      <a:pt x="1141" y="11183"/>
                      <a:pt x="1317" y="11142"/>
                      <a:pt x="1494" y="11100"/>
                    </a:cubicBezTo>
                    <a:cubicBezTo>
                      <a:pt x="1847" y="11028"/>
                      <a:pt x="2188" y="10945"/>
                      <a:pt x="2510" y="10851"/>
                    </a:cubicBezTo>
                    <a:cubicBezTo>
                      <a:pt x="3205" y="10644"/>
                      <a:pt x="3859" y="10385"/>
                      <a:pt x="4450" y="10074"/>
                    </a:cubicBezTo>
                    <a:cubicBezTo>
                      <a:pt x="4761" y="9908"/>
                      <a:pt x="5031" y="9742"/>
                      <a:pt x="5270" y="9565"/>
                    </a:cubicBezTo>
                    <a:cubicBezTo>
                      <a:pt x="5519" y="9389"/>
                      <a:pt x="5747" y="9191"/>
                      <a:pt x="5975" y="8963"/>
                    </a:cubicBezTo>
                    <a:cubicBezTo>
                      <a:pt x="6431" y="8497"/>
                      <a:pt x="6763" y="7978"/>
                      <a:pt x="6950" y="7428"/>
                    </a:cubicBezTo>
                    <a:cubicBezTo>
                      <a:pt x="7043" y="7148"/>
                      <a:pt x="7095" y="6858"/>
                      <a:pt x="7105" y="6547"/>
                    </a:cubicBezTo>
                    <a:cubicBezTo>
                      <a:pt x="7116" y="6411"/>
                      <a:pt x="7105" y="6256"/>
                      <a:pt x="7075" y="6090"/>
                    </a:cubicBezTo>
                    <a:cubicBezTo>
                      <a:pt x="7064" y="5945"/>
                      <a:pt x="7022" y="5800"/>
                      <a:pt x="6971" y="5623"/>
                    </a:cubicBezTo>
                    <a:cubicBezTo>
                      <a:pt x="6888" y="5333"/>
                      <a:pt x="6773" y="5021"/>
                      <a:pt x="6607" y="4689"/>
                    </a:cubicBezTo>
                    <a:cubicBezTo>
                      <a:pt x="6473" y="4399"/>
                      <a:pt x="6296" y="4109"/>
                      <a:pt x="6089" y="3797"/>
                    </a:cubicBezTo>
                    <a:cubicBezTo>
                      <a:pt x="5736" y="3258"/>
                      <a:pt x="5311" y="2729"/>
                      <a:pt x="4802" y="2190"/>
                    </a:cubicBezTo>
                    <a:cubicBezTo>
                      <a:pt x="4606" y="1992"/>
                      <a:pt x="4408" y="1796"/>
                      <a:pt x="4159" y="1557"/>
                    </a:cubicBezTo>
                    <a:cubicBezTo>
                      <a:pt x="3942" y="1349"/>
                      <a:pt x="3724" y="1153"/>
                      <a:pt x="3516" y="966"/>
                    </a:cubicBezTo>
                    <a:cubicBezTo>
                      <a:pt x="3071" y="582"/>
                      <a:pt x="2676" y="271"/>
                      <a:pt x="2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4647400" y="3128050"/>
                <a:ext cx="17897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7159" h="11588" extrusionOk="0">
                    <a:moveTo>
                      <a:pt x="4793" y="0"/>
                    </a:moveTo>
                    <a:cubicBezTo>
                      <a:pt x="4741" y="0"/>
                      <a:pt x="4689" y="11"/>
                      <a:pt x="4637" y="21"/>
                    </a:cubicBezTo>
                    <a:cubicBezTo>
                      <a:pt x="4616" y="21"/>
                      <a:pt x="4606" y="21"/>
                      <a:pt x="4595" y="32"/>
                    </a:cubicBezTo>
                    <a:cubicBezTo>
                      <a:pt x="4533" y="42"/>
                      <a:pt x="4471" y="53"/>
                      <a:pt x="4388" y="83"/>
                    </a:cubicBezTo>
                    <a:cubicBezTo>
                      <a:pt x="4295" y="125"/>
                      <a:pt x="4212" y="166"/>
                      <a:pt x="4118" y="229"/>
                    </a:cubicBezTo>
                    <a:cubicBezTo>
                      <a:pt x="4035" y="291"/>
                      <a:pt x="3963" y="364"/>
                      <a:pt x="3911" y="436"/>
                    </a:cubicBezTo>
                    <a:cubicBezTo>
                      <a:pt x="3859" y="498"/>
                      <a:pt x="3828" y="571"/>
                      <a:pt x="3818" y="664"/>
                    </a:cubicBezTo>
                    <a:cubicBezTo>
                      <a:pt x="3807" y="727"/>
                      <a:pt x="3807" y="800"/>
                      <a:pt x="3818" y="883"/>
                    </a:cubicBezTo>
                    <a:cubicBezTo>
                      <a:pt x="3839" y="945"/>
                      <a:pt x="3859" y="1017"/>
                      <a:pt x="3901" y="1100"/>
                    </a:cubicBezTo>
                    <a:cubicBezTo>
                      <a:pt x="3942" y="1183"/>
                      <a:pt x="3984" y="1245"/>
                      <a:pt x="4025" y="1318"/>
                    </a:cubicBezTo>
                    <a:cubicBezTo>
                      <a:pt x="4077" y="1390"/>
                      <a:pt x="4129" y="1463"/>
                      <a:pt x="4181" y="1526"/>
                    </a:cubicBezTo>
                    <a:cubicBezTo>
                      <a:pt x="4233" y="1588"/>
                      <a:pt x="4274" y="1650"/>
                      <a:pt x="4326" y="1712"/>
                    </a:cubicBezTo>
                    <a:cubicBezTo>
                      <a:pt x="4388" y="1805"/>
                      <a:pt x="4440" y="1899"/>
                      <a:pt x="4471" y="1992"/>
                    </a:cubicBezTo>
                    <a:lnTo>
                      <a:pt x="4482" y="2003"/>
                    </a:lnTo>
                    <a:cubicBezTo>
                      <a:pt x="4503" y="2086"/>
                      <a:pt x="4523" y="2158"/>
                      <a:pt x="4533" y="2241"/>
                    </a:cubicBezTo>
                    <a:cubicBezTo>
                      <a:pt x="4533" y="2314"/>
                      <a:pt x="4533" y="2386"/>
                      <a:pt x="4513" y="2459"/>
                    </a:cubicBezTo>
                    <a:cubicBezTo>
                      <a:pt x="4503" y="2531"/>
                      <a:pt x="4482" y="2614"/>
                      <a:pt x="4440" y="2687"/>
                    </a:cubicBezTo>
                    <a:cubicBezTo>
                      <a:pt x="4399" y="2770"/>
                      <a:pt x="4347" y="2843"/>
                      <a:pt x="4284" y="2916"/>
                    </a:cubicBezTo>
                    <a:cubicBezTo>
                      <a:pt x="4201" y="3009"/>
                      <a:pt x="4108" y="3102"/>
                      <a:pt x="4005" y="3175"/>
                    </a:cubicBezTo>
                    <a:cubicBezTo>
                      <a:pt x="3901" y="3248"/>
                      <a:pt x="3797" y="3299"/>
                      <a:pt x="3662" y="3361"/>
                    </a:cubicBezTo>
                    <a:cubicBezTo>
                      <a:pt x="3558" y="3414"/>
                      <a:pt x="3434" y="3465"/>
                      <a:pt x="3279" y="3538"/>
                    </a:cubicBezTo>
                    <a:cubicBezTo>
                      <a:pt x="3143" y="3590"/>
                      <a:pt x="3009" y="3642"/>
                      <a:pt x="2874" y="3704"/>
                    </a:cubicBezTo>
                    <a:cubicBezTo>
                      <a:pt x="2760" y="3746"/>
                      <a:pt x="2645" y="3797"/>
                      <a:pt x="2542" y="3838"/>
                    </a:cubicBezTo>
                    <a:cubicBezTo>
                      <a:pt x="2251" y="3963"/>
                      <a:pt x="2034" y="4067"/>
                      <a:pt x="1836" y="4170"/>
                    </a:cubicBezTo>
                    <a:cubicBezTo>
                      <a:pt x="1598" y="4295"/>
                      <a:pt x="1380" y="4440"/>
                      <a:pt x="1193" y="4606"/>
                    </a:cubicBezTo>
                    <a:cubicBezTo>
                      <a:pt x="996" y="4772"/>
                      <a:pt x="810" y="4970"/>
                      <a:pt x="654" y="5208"/>
                    </a:cubicBezTo>
                    <a:cubicBezTo>
                      <a:pt x="488" y="5447"/>
                      <a:pt x="343" y="5726"/>
                      <a:pt x="239" y="6028"/>
                    </a:cubicBezTo>
                    <a:cubicBezTo>
                      <a:pt x="63" y="6546"/>
                      <a:pt x="1" y="7137"/>
                      <a:pt x="42" y="7833"/>
                    </a:cubicBezTo>
                    <a:cubicBezTo>
                      <a:pt x="63" y="8123"/>
                      <a:pt x="104" y="8444"/>
                      <a:pt x="167" y="8787"/>
                    </a:cubicBezTo>
                    <a:cubicBezTo>
                      <a:pt x="177" y="8870"/>
                      <a:pt x="187" y="8953"/>
                      <a:pt x="208" y="9025"/>
                    </a:cubicBezTo>
                    <a:cubicBezTo>
                      <a:pt x="218" y="9087"/>
                      <a:pt x="229" y="9160"/>
                      <a:pt x="239" y="9223"/>
                    </a:cubicBezTo>
                    <a:cubicBezTo>
                      <a:pt x="260" y="9315"/>
                      <a:pt x="270" y="9419"/>
                      <a:pt x="280" y="9523"/>
                    </a:cubicBezTo>
                    <a:lnTo>
                      <a:pt x="280" y="9534"/>
                    </a:lnTo>
                    <a:cubicBezTo>
                      <a:pt x="291" y="9637"/>
                      <a:pt x="291" y="9741"/>
                      <a:pt x="291" y="9834"/>
                    </a:cubicBezTo>
                    <a:cubicBezTo>
                      <a:pt x="291" y="9824"/>
                      <a:pt x="291" y="9824"/>
                      <a:pt x="280" y="9824"/>
                    </a:cubicBezTo>
                    <a:lnTo>
                      <a:pt x="260" y="9824"/>
                    </a:lnTo>
                    <a:cubicBezTo>
                      <a:pt x="229" y="9834"/>
                      <a:pt x="197" y="9855"/>
                      <a:pt x="187" y="9886"/>
                    </a:cubicBezTo>
                    <a:cubicBezTo>
                      <a:pt x="301" y="10000"/>
                      <a:pt x="395" y="10115"/>
                      <a:pt x="478" y="10239"/>
                    </a:cubicBezTo>
                    <a:cubicBezTo>
                      <a:pt x="612" y="10426"/>
                      <a:pt x="737" y="10622"/>
                      <a:pt x="830" y="10830"/>
                    </a:cubicBezTo>
                    <a:cubicBezTo>
                      <a:pt x="882" y="10934"/>
                      <a:pt x="923" y="11037"/>
                      <a:pt x="955" y="11152"/>
                    </a:cubicBezTo>
                    <a:cubicBezTo>
                      <a:pt x="996" y="11245"/>
                      <a:pt x="1017" y="11349"/>
                      <a:pt x="1038" y="11452"/>
                    </a:cubicBezTo>
                    <a:cubicBezTo>
                      <a:pt x="1048" y="11494"/>
                      <a:pt x="1059" y="11546"/>
                      <a:pt x="1059" y="11588"/>
                    </a:cubicBezTo>
                    <a:cubicBezTo>
                      <a:pt x="1110" y="11556"/>
                      <a:pt x="1162" y="11515"/>
                      <a:pt x="1214" y="11473"/>
                    </a:cubicBezTo>
                    <a:cubicBezTo>
                      <a:pt x="1338" y="11359"/>
                      <a:pt x="1442" y="11193"/>
                      <a:pt x="1515" y="10986"/>
                    </a:cubicBezTo>
                    <a:cubicBezTo>
                      <a:pt x="1557" y="10851"/>
                      <a:pt x="1587" y="10705"/>
                      <a:pt x="1608" y="10530"/>
                    </a:cubicBezTo>
                    <a:cubicBezTo>
                      <a:pt x="1629" y="10394"/>
                      <a:pt x="1640" y="10239"/>
                      <a:pt x="1640" y="10073"/>
                    </a:cubicBezTo>
                    <a:cubicBezTo>
                      <a:pt x="1640" y="9949"/>
                      <a:pt x="1629" y="9813"/>
                      <a:pt x="1619" y="9637"/>
                    </a:cubicBezTo>
                    <a:cubicBezTo>
                      <a:pt x="1608" y="9585"/>
                      <a:pt x="1608" y="9534"/>
                      <a:pt x="1598" y="9481"/>
                    </a:cubicBezTo>
                    <a:lnTo>
                      <a:pt x="1598" y="9440"/>
                    </a:lnTo>
                    <a:lnTo>
                      <a:pt x="1587" y="9388"/>
                    </a:lnTo>
                    <a:cubicBezTo>
                      <a:pt x="1577" y="9305"/>
                      <a:pt x="1577" y="9232"/>
                      <a:pt x="1567" y="9149"/>
                    </a:cubicBezTo>
                    <a:lnTo>
                      <a:pt x="1567" y="9140"/>
                    </a:lnTo>
                    <a:cubicBezTo>
                      <a:pt x="1536" y="8787"/>
                      <a:pt x="1515" y="8320"/>
                      <a:pt x="1598" y="7863"/>
                    </a:cubicBezTo>
                    <a:cubicBezTo>
                      <a:pt x="1640" y="7635"/>
                      <a:pt x="1712" y="7407"/>
                      <a:pt x="1806" y="7210"/>
                    </a:cubicBezTo>
                    <a:cubicBezTo>
                      <a:pt x="1899" y="7013"/>
                      <a:pt x="2023" y="6816"/>
                      <a:pt x="2179" y="6639"/>
                    </a:cubicBezTo>
                    <a:cubicBezTo>
                      <a:pt x="2376" y="6411"/>
                      <a:pt x="2604" y="6214"/>
                      <a:pt x="2884" y="6017"/>
                    </a:cubicBezTo>
                    <a:lnTo>
                      <a:pt x="2884" y="6017"/>
                    </a:lnTo>
                    <a:lnTo>
                      <a:pt x="2864" y="6028"/>
                    </a:lnTo>
                    <a:cubicBezTo>
                      <a:pt x="3279" y="5737"/>
                      <a:pt x="3745" y="5509"/>
                      <a:pt x="4191" y="5291"/>
                    </a:cubicBezTo>
                    <a:lnTo>
                      <a:pt x="4420" y="5187"/>
                    </a:lnTo>
                    <a:cubicBezTo>
                      <a:pt x="4544" y="5115"/>
                      <a:pt x="4678" y="5053"/>
                      <a:pt x="4803" y="4990"/>
                    </a:cubicBezTo>
                    <a:cubicBezTo>
                      <a:pt x="4907" y="4938"/>
                      <a:pt x="5010" y="4866"/>
                      <a:pt x="5125" y="4804"/>
                    </a:cubicBezTo>
                    <a:cubicBezTo>
                      <a:pt x="5342" y="4658"/>
                      <a:pt x="5550" y="4492"/>
                      <a:pt x="5747" y="4316"/>
                    </a:cubicBezTo>
                    <a:cubicBezTo>
                      <a:pt x="6183" y="3921"/>
                      <a:pt x="7158" y="2874"/>
                      <a:pt x="6878" y="1639"/>
                    </a:cubicBezTo>
                    <a:cubicBezTo>
                      <a:pt x="6815" y="1390"/>
                      <a:pt x="6702" y="1152"/>
                      <a:pt x="6546" y="924"/>
                    </a:cubicBezTo>
                    <a:cubicBezTo>
                      <a:pt x="6463" y="800"/>
                      <a:pt x="6370" y="696"/>
                      <a:pt x="6276" y="602"/>
                    </a:cubicBezTo>
                    <a:cubicBezTo>
                      <a:pt x="6193" y="519"/>
                      <a:pt x="6079" y="436"/>
                      <a:pt x="5965" y="353"/>
                    </a:cubicBezTo>
                    <a:cubicBezTo>
                      <a:pt x="5851" y="281"/>
                      <a:pt x="5737" y="219"/>
                      <a:pt x="5591" y="156"/>
                    </a:cubicBezTo>
                    <a:cubicBezTo>
                      <a:pt x="5478" y="104"/>
                      <a:pt x="5342" y="63"/>
                      <a:pt x="5197" y="32"/>
                    </a:cubicBezTo>
                    <a:cubicBezTo>
                      <a:pt x="5156" y="21"/>
                      <a:pt x="5104" y="11"/>
                      <a:pt x="5052" y="11"/>
                    </a:cubicBezTo>
                    <a:cubicBezTo>
                      <a:pt x="4990" y="0"/>
                      <a:pt x="4927" y="0"/>
                      <a:pt x="48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4673075" y="3128050"/>
                <a:ext cx="153300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132" h="11443" extrusionOk="0">
                    <a:moveTo>
                      <a:pt x="3766" y="0"/>
                    </a:moveTo>
                    <a:cubicBezTo>
                      <a:pt x="3714" y="0"/>
                      <a:pt x="3662" y="11"/>
                      <a:pt x="3610" y="21"/>
                    </a:cubicBezTo>
                    <a:lnTo>
                      <a:pt x="3568" y="21"/>
                    </a:lnTo>
                    <a:cubicBezTo>
                      <a:pt x="3506" y="32"/>
                      <a:pt x="3444" y="53"/>
                      <a:pt x="3361" y="83"/>
                    </a:cubicBezTo>
                    <a:cubicBezTo>
                      <a:pt x="3268" y="115"/>
                      <a:pt x="3185" y="166"/>
                      <a:pt x="3091" y="229"/>
                    </a:cubicBezTo>
                    <a:cubicBezTo>
                      <a:pt x="2998" y="291"/>
                      <a:pt x="2936" y="364"/>
                      <a:pt x="2884" y="436"/>
                    </a:cubicBezTo>
                    <a:cubicBezTo>
                      <a:pt x="2832" y="498"/>
                      <a:pt x="2801" y="571"/>
                      <a:pt x="2780" y="654"/>
                    </a:cubicBezTo>
                    <a:cubicBezTo>
                      <a:pt x="2770" y="727"/>
                      <a:pt x="2780" y="800"/>
                      <a:pt x="2791" y="883"/>
                    </a:cubicBezTo>
                    <a:cubicBezTo>
                      <a:pt x="2801" y="934"/>
                      <a:pt x="2822" y="996"/>
                      <a:pt x="2853" y="1058"/>
                    </a:cubicBezTo>
                    <a:cubicBezTo>
                      <a:pt x="2874" y="996"/>
                      <a:pt x="2905" y="934"/>
                      <a:pt x="2936" y="872"/>
                    </a:cubicBezTo>
                    <a:cubicBezTo>
                      <a:pt x="2988" y="810"/>
                      <a:pt x="3040" y="737"/>
                      <a:pt x="3112" y="685"/>
                    </a:cubicBezTo>
                    <a:cubicBezTo>
                      <a:pt x="3144" y="664"/>
                      <a:pt x="3185" y="634"/>
                      <a:pt x="3216" y="613"/>
                    </a:cubicBezTo>
                    <a:cubicBezTo>
                      <a:pt x="3257" y="602"/>
                      <a:pt x="3299" y="581"/>
                      <a:pt x="3330" y="561"/>
                    </a:cubicBezTo>
                    <a:cubicBezTo>
                      <a:pt x="3423" y="530"/>
                      <a:pt x="3506" y="509"/>
                      <a:pt x="3600" y="498"/>
                    </a:cubicBezTo>
                    <a:cubicBezTo>
                      <a:pt x="3662" y="488"/>
                      <a:pt x="3725" y="488"/>
                      <a:pt x="3776" y="488"/>
                    </a:cubicBezTo>
                    <a:lnTo>
                      <a:pt x="3890" y="488"/>
                    </a:lnTo>
                    <a:cubicBezTo>
                      <a:pt x="4087" y="509"/>
                      <a:pt x="4274" y="551"/>
                      <a:pt x="4461" y="634"/>
                    </a:cubicBezTo>
                    <a:cubicBezTo>
                      <a:pt x="4544" y="675"/>
                      <a:pt x="4637" y="717"/>
                      <a:pt x="4710" y="779"/>
                    </a:cubicBezTo>
                    <a:cubicBezTo>
                      <a:pt x="4783" y="830"/>
                      <a:pt x="4855" y="893"/>
                      <a:pt x="4917" y="966"/>
                    </a:cubicBezTo>
                    <a:cubicBezTo>
                      <a:pt x="4938" y="986"/>
                      <a:pt x="4958" y="1017"/>
                      <a:pt x="4979" y="1038"/>
                    </a:cubicBezTo>
                    <a:cubicBezTo>
                      <a:pt x="5000" y="1079"/>
                      <a:pt x="5021" y="1111"/>
                      <a:pt x="5052" y="1141"/>
                    </a:cubicBezTo>
                    <a:cubicBezTo>
                      <a:pt x="5094" y="1214"/>
                      <a:pt x="5124" y="1277"/>
                      <a:pt x="5156" y="1349"/>
                    </a:cubicBezTo>
                    <a:cubicBezTo>
                      <a:pt x="5187" y="1422"/>
                      <a:pt x="5218" y="1494"/>
                      <a:pt x="5239" y="1577"/>
                    </a:cubicBezTo>
                    <a:cubicBezTo>
                      <a:pt x="5249" y="1639"/>
                      <a:pt x="5270" y="1712"/>
                      <a:pt x="5270" y="1785"/>
                    </a:cubicBezTo>
                    <a:cubicBezTo>
                      <a:pt x="5280" y="1858"/>
                      <a:pt x="5290" y="1941"/>
                      <a:pt x="5280" y="2024"/>
                    </a:cubicBezTo>
                    <a:cubicBezTo>
                      <a:pt x="5280" y="2096"/>
                      <a:pt x="5280" y="2169"/>
                      <a:pt x="5270" y="2241"/>
                    </a:cubicBezTo>
                    <a:cubicBezTo>
                      <a:pt x="5239" y="2397"/>
                      <a:pt x="5207" y="2542"/>
                      <a:pt x="5145" y="2687"/>
                    </a:cubicBezTo>
                    <a:cubicBezTo>
                      <a:pt x="5041" y="2978"/>
                      <a:pt x="4875" y="3258"/>
                      <a:pt x="4679" y="3497"/>
                    </a:cubicBezTo>
                    <a:cubicBezTo>
                      <a:pt x="4471" y="3746"/>
                      <a:pt x="4232" y="3953"/>
                      <a:pt x="3973" y="4140"/>
                    </a:cubicBezTo>
                    <a:cubicBezTo>
                      <a:pt x="3725" y="4336"/>
                      <a:pt x="3444" y="4492"/>
                      <a:pt x="3164" y="4648"/>
                    </a:cubicBezTo>
                    <a:cubicBezTo>
                      <a:pt x="2604" y="4959"/>
                      <a:pt x="2033" y="5239"/>
                      <a:pt x="1515" y="5613"/>
                    </a:cubicBezTo>
                    <a:cubicBezTo>
                      <a:pt x="1380" y="5706"/>
                      <a:pt x="1256" y="5820"/>
                      <a:pt x="1131" y="5934"/>
                    </a:cubicBezTo>
                    <a:cubicBezTo>
                      <a:pt x="1069" y="5986"/>
                      <a:pt x="1017" y="6048"/>
                      <a:pt x="954" y="6111"/>
                    </a:cubicBezTo>
                    <a:cubicBezTo>
                      <a:pt x="903" y="6173"/>
                      <a:pt x="841" y="6235"/>
                      <a:pt x="789" y="6297"/>
                    </a:cubicBezTo>
                    <a:lnTo>
                      <a:pt x="799" y="6297"/>
                    </a:lnTo>
                    <a:cubicBezTo>
                      <a:pt x="696" y="6411"/>
                      <a:pt x="613" y="6546"/>
                      <a:pt x="530" y="6681"/>
                    </a:cubicBezTo>
                    <a:cubicBezTo>
                      <a:pt x="457" y="6805"/>
                      <a:pt x="384" y="6930"/>
                      <a:pt x="332" y="7065"/>
                    </a:cubicBezTo>
                    <a:cubicBezTo>
                      <a:pt x="260" y="7220"/>
                      <a:pt x="208" y="7376"/>
                      <a:pt x="166" y="7542"/>
                    </a:cubicBezTo>
                    <a:cubicBezTo>
                      <a:pt x="115" y="7708"/>
                      <a:pt x="83" y="7874"/>
                      <a:pt x="62" y="8050"/>
                    </a:cubicBezTo>
                    <a:cubicBezTo>
                      <a:pt x="11" y="8372"/>
                      <a:pt x="0" y="8714"/>
                      <a:pt x="21" y="9046"/>
                    </a:cubicBezTo>
                    <a:cubicBezTo>
                      <a:pt x="32" y="9129"/>
                      <a:pt x="42" y="9223"/>
                      <a:pt x="52" y="9305"/>
                    </a:cubicBezTo>
                    <a:lnTo>
                      <a:pt x="83" y="9554"/>
                    </a:lnTo>
                    <a:cubicBezTo>
                      <a:pt x="104" y="9720"/>
                      <a:pt x="125" y="9896"/>
                      <a:pt x="135" y="10062"/>
                    </a:cubicBezTo>
                    <a:cubicBezTo>
                      <a:pt x="166" y="10301"/>
                      <a:pt x="177" y="10539"/>
                      <a:pt x="187" y="10778"/>
                    </a:cubicBezTo>
                    <a:cubicBezTo>
                      <a:pt x="187" y="10830"/>
                      <a:pt x="187" y="10882"/>
                      <a:pt x="198" y="10924"/>
                    </a:cubicBezTo>
                    <a:lnTo>
                      <a:pt x="198" y="11037"/>
                    </a:lnTo>
                    <a:cubicBezTo>
                      <a:pt x="208" y="11173"/>
                      <a:pt x="218" y="11307"/>
                      <a:pt x="218" y="11442"/>
                    </a:cubicBezTo>
                    <a:cubicBezTo>
                      <a:pt x="332" y="11328"/>
                      <a:pt x="426" y="11173"/>
                      <a:pt x="488" y="10986"/>
                    </a:cubicBezTo>
                    <a:cubicBezTo>
                      <a:pt x="530" y="10851"/>
                      <a:pt x="560" y="10705"/>
                      <a:pt x="592" y="10530"/>
                    </a:cubicBezTo>
                    <a:cubicBezTo>
                      <a:pt x="602" y="10394"/>
                      <a:pt x="613" y="10239"/>
                      <a:pt x="613" y="10073"/>
                    </a:cubicBezTo>
                    <a:cubicBezTo>
                      <a:pt x="613" y="9949"/>
                      <a:pt x="602" y="9813"/>
                      <a:pt x="592" y="9637"/>
                    </a:cubicBezTo>
                    <a:cubicBezTo>
                      <a:pt x="581" y="9585"/>
                      <a:pt x="581" y="9534"/>
                      <a:pt x="571" y="9481"/>
                    </a:cubicBezTo>
                    <a:lnTo>
                      <a:pt x="571" y="9440"/>
                    </a:lnTo>
                    <a:lnTo>
                      <a:pt x="560" y="9388"/>
                    </a:lnTo>
                    <a:lnTo>
                      <a:pt x="560" y="9326"/>
                    </a:lnTo>
                    <a:cubicBezTo>
                      <a:pt x="550" y="9264"/>
                      <a:pt x="550" y="9212"/>
                      <a:pt x="540" y="9149"/>
                    </a:cubicBezTo>
                    <a:lnTo>
                      <a:pt x="540" y="9140"/>
                    </a:lnTo>
                    <a:cubicBezTo>
                      <a:pt x="509" y="8787"/>
                      <a:pt x="488" y="8320"/>
                      <a:pt x="571" y="7863"/>
                    </a:cubicBezTo>
                    <a:cubicBezTo>
                      <a:pt x="613" y="7635"/>
                      <a:pt x="685" y="7407"/>
                      <a:pt x="779" y="7210"/>
                    </a:cubicBezTo>
                    <a:cubicBezTo>
                      <a:pt x="872" y="7013"/>
                      <a:pt x="996" y="6816"/>
                      <a:pt x="1152" y="6639"/>
                    </a:cubicBezTo>
                    <a:cubicBezTo>
                      <a:pt x="1349" y="6411"/>
                      <a:pt x="1577" y="6214"/>
                      <a:pt x="1857" y="6017"/>
                    </a:cubicBezTo>
                    <a:lnTo>
                      <a:pt x="1826" y="6017"/>
                    </a:lnTo>
                    <a:cubicBezTo>
                      <a:pt x="2252" y="5737"/>
                      <a:pt x="2718" y="5519"/>
                      <a:pt x="3164" y="5291"/>
                    </a:cubicBezTo>
                    <a:lnTo>
                      <a:pt x="3393" y="5187"/>
                    </a:lnTo>
                    <a:cubicBezTo>
                      <a:pt x="3517" y="5125"/>
                      <a:pt x="3651" y="5062"/>
                      <a:pt x="3776" y="4990"/>
                    </a:cubicBezTo>
                    <a:cubicBezTo>
                      <a:pt x="3880" y="4938"/>
                      <a:pt x="3983" y="4876"/>
                      <a:pt x="4098" y="4804"/>
                    </a:cubicBezTo>
                    <a:cubicBezTo>
                      <a:pt x="4315" y="4658"/>
                      <a:pt x="4523" y="4492"/>
                      <a:pt x="4720" y="4316"/>
                    </a:cubicBezTo>
                    <a:cubicBezTo>
                      <a:pt x="5156" y="3921"/>
                      <a:pt x="6131" y="2874"/>
                      <a:pt x="5851" y="1639"/>
                    </a:cubicBezTo>
                    <a:cubicBezTo>
                      <a:pt x="5788" y="1390"/>
                      <a:pt x="5675" y="1152"/>
                      <a:pt x="5519" y="924"/>
                    </a:cubicBezTo>
                    <a:cubicBezTo>
                      <a:pt x="5436" y="800"/>
                      <a:pt x="5343" y="696"/>
                      <a:pt x="5249" y="602"/>
                    </a:cubicBezTo>
                    <a:cubicBezTo>
                      <a:pt x="5166" y="519"/>
                      <a:pt x="5052" y="436"/>
                      <a:pt x="4938" y="353"/>
                    </a:cubicBezTo>
                    <a:cubicBezTo>
                      <a:pt x="4824" y="281"/>
                      <a:pt x="4700" y="208"/>
                      <a:pt x="4564" y="156"/>
                    </a:cubicBezTo>
                    <a:cubicBezTo>
                      <a:pt x="4451" y="104"/>
                      <a:pt x="4315" y="63"/>
                      <a:pt x="4170" y="32"/>
                    </a:cubicBezTo>
                    <a:cubicBezTo>
                      <a:pt x="4119" y="21"/>
                      <a:pt x="4077" y="11"/>
                      <a:pt x="4025" y="11"/>
                    </a:cubicBezTo>
                    <a:cubicBezTo>
                      <a:pt x="3963" y="0"/>
                      <a:pt x="3900" y="0"/>
                      <a:pt x="3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4662175" y="3382975"/>
                <a:ext cx="18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5" extrusionOk="0">
                    <a:moveTo>
                      <a:pt x="447" y="1121"/>
                    </a:moveTo>
                    <a:cubicBezTo>
                      <a:pt x="447" y="1124"/>
                      <a:pt x="448" y="1126"/>
                      <a:pt x="449" y="1128"/>
                    </a:cubicBezTo>
                    <a:lnTo>
                      <a:pt x="449" y="1128"/>
                    </a:lnTo>
                    <a:cubicBezTo>
                      <a:pt x="448" y="1125"/>
                      <a:pt x="448" y="1123"/>
                      <a:pt x="447" y="1121"/>
                    </a:cubicBezTo>
                    <a:close/>
                    <a:moveTo>
                      <a:pt x="83" y="1"/>
                    </a:moveTo>
                    <a:cubicBezTo>
                      <a:pt x="74" y="1"/>
                      <a:pt x="63" y="1"/>
                      <a:pt x="53" y="11"/>
                    </a:cubicBezTo>
                    <a:cubicBezTo>
                      <a:pt x="32" y="21"/>
                      <a:pt x="11" y="31"/>
                      <a:pt x="0" y="52"/>
                    </a:cubicBezTo>
                    <a:cubicBezTo>
                      <a:pt x="0" y="73"/>
                      <a:pt x="0" y="104"/>
                      <a:pt x="11" y="114"/>
                    </a:cubicBezTo>
                    <a:cubicBezTo>
                      <a:pt x="197" y="444"/>
                      <a:pt x="341" y="784"/>
                      <a:pt x="454" y="1134"/>
                    </a:cubicBezTo>
                    <a:lnTo>
                      <a:pt x="454" y="1134"/>
                    </a:lnTo>
                    <a:cubicBezTo>
                      <a:pt x="453" y="1131"/>
                      <a:pt x="451" y="1130"/>
                      <a:pt x="449" y="1128"/>
                    </a:cubicBezTo>
                    <a:lnTo>
                      <a:pt x="449" y="1128"/>
                    </a:lnTo>
                    <a:cubicBezTo>
                      <a:pt x="510" y="1322"/>
                      <a:pt x="551" y="1517"/>
                      <a:pt x="581" y="1722"/>
                    </a:cubicBezTo>
                    <a:cubicBezTo>
                      <a:pt x="592" y="1764"/>
                      <a:pt x="634" y="1795"/>
                      <a:pt x="675" y="1795"/>
                    </a:cubicBezTo>
                    <a:cubicBezTo>
                      <a:pt x="727" y="1785"/>
                      <a:pt x="747" y="1743"/>
                      <a:pt x="747" y="1691"/>
                    </a:cubicBezTo>
                    <a:cubicBezTo>
                      <a:pt x="706" y="1401"/>
                      <a:pt x="634" y="1121"/>
                      <a:pt x="530" y="840"/>
                    </a:cubicBezTo>
                    <a:cubicBezTo>
                      <a:pt x="436" y="571"/>
                      <a:pt x="302" y="301"/>
                      <a:pt x="157" y="52"/>
                    </a:cubicBezTo>
                    <a:cubicBezTo>
                      <a:pt x="146" y="31"/>
                      <a:pt x="136" y="11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4661650" y="3382200"/>
                <a:ext cx="200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559" extrusionOk="0">
                    <a:moveTo>
                      <a:pt x="95" y="0"/>
                    </a:moveTo>
                    <a:cubicBezTo>
                      <a:pt x="74" y="0"/>
                      <a:pt x="53" y="11"/>
                      <a:pt x="42" y="21"/>
                    </a:cubicBezTo>
                    <a:cubicBezTo>
                      <a:pt x="12" y="42"/>
                      <a:pt x="1" y="104"/>
                      <a:pt x="32" y="135"/>
                    </a:cubicBezTo>
                    <a:cubicBezTo>
                      <a:pt x="95" y="207"/>
                      <a:pt x="146" y="290"/>
                      <a:pt x="198" y="373"/>
                    </a:cubicBezTo>
                    <a:cubicBezTo>
                      <a:pt x="341" y="609"/>
                      <a:pt x="444" y="854"/>
                      <a:pt x="527" y="1120"/>
                    </a:cubicBezTo>
                    <a:lnTo>
                      <a:pt x="527" y="1120"/>
                    </a:lnTo>
                    <a:cubicBezTo>
                      <a:pt x="523" y="1114"/>
                      <a:pt x="519" y="1110"/>
                      <a:pt x="519" y="1110"/>
                    </a:cubicBezTo>
                    <a:lnTo>
                      <a:pt x="519" y="1110"/>
                    </a:lnTo>
                    <a:cubicBezTo>
                      <a:pt x="561" y="1235"/>
                      <a:pt x="592" y="1359"/>
                      <a:pt x="623" y="1494"/>
                    </a:cubicBezTo>
                    <a:cubicBezTo>
                      <a:pt x="632" y="1530"/>
                      <a:pt x="665" y="1558"/>
                      <a:pt x="700" y="1558"/>
                    </a:cubicBezTo>
                    <a:cubicBezTo>
                      <a:pt x="706" y="1558"/>
                      <a:pt x="711" y="1557"/>
                      <a:pt x="717" y="1556"/>
                    </a:cubicBezTo>
                    <a:cubicBezTo>
                      <a:pt x="758" y="1556"/>
                      <a:pt x="800" y="1505"/>
                      <a:pt x="789" y="1463"/>
                    </a:cubicBezTo>
                    <a:cubicBezTo>
                      <a:pt x="665" y="954"/>
                      <a:pt x="499" y="436"/>
                      <a:pt x="157" y="32"/>
                    </a:cubicBezTo>
                    <a:cubicBezTo>
                      <a:pt x="146" y="11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4494650" y="2941850"/>
                <a:ext cx="1927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4254" extrusionOk="0">
                    <a:moveTo>
                      <a:pt x="3642" y="1"/>
                    </a:moveTo>
                    <a:cubicBezTo>
                      <a:pt x="3195" y="1"/>
                      <a:pt x="2750" y="53"/>
                      <a:pt x="2303" y="136"/>
                    </a:cubicBezTo>
                    <a:cubicBezTo>
                      <a:pt x="2013" y="198"/>
                      <a:pt x="1743" y="270"/>
                      <a:pt x="1494" y="364"/>
                    </a:cubicBezTo>
                    <a:cubicBezTo>
                      <a:pt x="1225" y="457"/>
                      <a:pt x="1007" y="561"/>
                      <a:pt x="800" y="685"/>
                    </a:cubicBezTo>
                    <a:cubicBezTo>
                      <a:pt x="509" y="872"/>
                      <a:pt x="136" y="1194"/>
                      <a:pt x="32" y="1630"/>
                    </a:cubicBezTo>
                    <a:cubicBezTo>
                      <a:pt x="1" y="1796"/>
                      <a:pt x="1" y="1982"/>
                      <a:pt x="53" y="2158"/>
                    </a:cubicBezTo>
                    <a:cubicBezTo>
                      <a:pt x="32" y="2179"/>
                      <a:pt x="32" y="2200"/>
                      <a:pt x="42" y="2220"/>
                    </a:cubicBezTo>
                    <a:cubicBezTo>
                      <a:pt x="42" y="2241"/>
                      <a:pt x="53" y="2262"/>
                      <a:pt x="74" y="2273"/>
                    </a:cubicBezTo>
                    <a:cubicBezTo>
                      <a:pt x="94" y="2283"/>
                      <a:pt x="104" y="2283"/>
                      <a:pt x="115" y="2283"/>
                    </a:cubicBezTo>
                    <a:cubicBezTo>
                      <a:pt x="146" y="2283"/>
                      <a:pt x="177" y="2273"/>
                      <a:pt x="198" y="2241"/>
                    </a:cubicBezTo>
                    <a:cubicBezTo>
                      <a:pt x="229" y="2190"/>
                      <a:pt x="260" y="2137"/>
                      <a:pt x="302" y="2086"/>
                    </a:cubicBezTo>
                    <a:cubicBezTo>
                      <a:pt x="415" y="1941"/>
                      <a:pt x="551" y="1805"/>
                      <a:pt x="696" y="1692"/>
                    </a:cubicBezTo>
                    <a:cubicBezTo>
                      <a:pt x="830" y="1588"/>
                      <a:pt x="976" y="1505"/>
                      <a:pt x="1132" y="1443"/>
                    </a:cubicBezTo>
                    <a:cubicBezTo>
                      <a:pt x="1245" y="1391"/>
                      <a:pt x="1370" y="1360"/>
                      <a:pt x="1494" y="1339"/>
                    </a:cubicBezTo>
                    <a:lnTo>
                      <a:pt x="1505" y="1328"/>
                    </a:lnTo>
                    <a:cubicBezTo>
                      <a:pt x="1888" y="1640"/>
                      <a:pt x="2324" y="1899"/>
                      <a:pt x="2833" y="2096"/>
                    </a:cubicBezTo>
                    <a:cubicBezTo>
                      <a:pt x="3351" y="2303"/>
                      <a:pt x="3901" y="2428"/>
                      <a:pt x="4472" y="2459"/>
                    </a:cubicBezTo>
                    <a:cubicBezTo>
                      <a:pt x="4585" y="2469"/>
                      <a:pt x="4700" y="2469"/>
                      <a:pt x="4814" y="2469"/>
                    </a:cubicBezTo>
                    <a:cubicBezTo>
                      <a:pt x="5322" y="2469"/>
                      <a:pt x="5809" y="2397"/>
                      <a:pt x="6256" y="2252"/>
                    </a:cubicBezTo>
                    <a:lnTo>
                      <a:pt x="6256" y="2252"/>
                    </a:lnTo>
                    <a:cubicBezTo>
                      <a:pt x="6245" y="2480"/>
                      <a:pt x="6256" y="2708"/>
                      <a:pt x="6277" y="2916"/>
                    </a:cubicBezTo>
                    <a:cubicBezTo>
                      <a:pt x="6318" y="3216"/>
                      <a:pt x="6390" y="3486"/>
                      <a:pt x="6505" y="3704"/>
                    </a:cubicBezTo>
                    <a:cubicBezTo>
                      <a:pt x="6567" y="3829"/>
                      <a:pt x="6650" y="3942"/>
                      <a:pt x="6743" y="4036"/>
                    </a:cubicBezTo>
                    <a:cubicBezTo>
                      <a:pt x="6826" y="4140"/>
                      <a:pt x="6930" y="4202"/>
                      <a:pt x="7033" y="4233"/>
                    </a:cubicBezTo>
                    <a:cubicBezTo>
                      <a:pt x="7065" y="4244"/>
                      <a:pt x="7096" y="4254"/>
                      <a:pt x="7137" y="4254"/>
                    </a:cubicBezTo>
                    <a:lnTo>
                      <a:pt x="7158" y="4254"/>
                    </a:lnTo>
                    <a:cubicBezTo>
                      <a:pt x="7199" y="4254"/>
                      <a:pt x="7241" y="4244"/>
                      <a:pt x="7293" y="4212"/>
                    </a:cubicBezTo>
                    <a:cubicBezTo>
                      <a:pt x="7335" y="4202"/>
                      <a:pt x="7376" y="4171"/>
                      <a:pt x="7397" y="4140"/>
                    </a:cubicBezTo>
                    <a:cubicBezTo>
                      <a:pt x="7438" y="4108"/>
                      <a:pt x="7469" y="4067"/>
                      <a:pt x="7490" y="4036"/>
                    </a:cubicBezTo>
                    <a:cubicBezTo>
                      <a:pt x="7531" y="3984"/>
                      <a:pt x="7552" y="3922"/>
                      <a:pt x="7594" y="3849"/>
                    </a:cubicBezTo>
                    <a:cubicBezTo>
                      <a:pt x="7614" y="3776"/>
                      <a:pt x="7635" y="3714"/>
                      <a:pt x="7656" y="3642"/>
                    </a:cubicBezTo>
                    <a:cubicBezTo>
                      <a:pt x="7697" y="3497"/>
                      <a:pt x="7708" y="3351"/>
                      <a:pt x="7708" y="3206"/>
                    </a:cubicBezTo>
                    <a:cubicBezTo>
                      <a:pt x="7708" y="3175"/>
                      <a:pt x="7697" y="3144"/>
                      <a:pt x="7667" y="3133"/>
                    </a:cubicBezTo>
                    <a:cubicBezTo>
                      <a:pt x="7697" y="2822"/>
                      <a:pt x="7667" y="2522"/>
                      <a:pt x="7594" y="2220"/>
                    </a:cubicBezTo>
                    <a:cubicBezTo>
                      <a:pt x="7521" y="1951"/>
                      <a:pt x="7407" y="1692"/>
                      <a:pt x="7252" y="1464"/>
                    </a:cubicBezTo>
                    <a:cubicBezTo>
                      <a:pt x="6961" y="1038"/>
                      <a:pt x="6505" y="685"/>
                      <a:pt x="5945" y="436"/>
                    </a:cubicBezTo>
                    <a:cubicBezTo>
                      <a:pt x="5426" y="219"/>
                      <a:pt x="4814" y="74"/>
                      <a:pt x="4150" y="21"/>
                    </a:cubicBezTo>
                    <a:cubicBezTo>
                      <a:pt x="3984" y="11"/>
                      <a:pt x="3808" y="1"/>
                      <a:pt x="3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4543150" y="2965975"/>
                <a:ext cx="105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173" extrusionOk="0">
                    <a:moveTo>
                      <a:pt x="104" y="1"/>
                    </a:moveTo>
                    <a:cubicBezTo>
                      <a:pt x="73" y="1"/>
                      <a:pt x="42" y="11"/>
                      <a:pt x="31" y="42"/>
                    </a:cubicBezTo>
                    <a:cubicBezTo>
                      <a:pt x="11" y="63"/>
                      <a:pt x="1" y="94"/>
                      <a:pt x="1" y="125"/>
                    </a:cubicBezTo>
                    <a:cubicBezTo>
                      <a:pt x="1" y="156"/>
                      <a:pt x="21" y="177"/>
                      <a:pt x="42" y="197"/>
                    </a:cubicBezTo>
                    <a:lnTo>
                      <a:pt x="52" y="208"/>
                    </a:lnTo>
                    <a:cubicBezTo>
                      <a:pt x="218" y="384"/>
                      <a:pt x="426" y="529"/>
                      <a:pt x="633" y="654"/>
                    </a:cubicBezTo>
                    <a:cubicBezTo>
                      <a:pt x="861" y="778"/>
                      <a:pt x="1100" y="882"/>
                      <a:pt x="1338" y="955"/>
                    </a:cubicBezTo>
                    <a:cubicBezTo>
                      <a:pt x="1474" y="996"/>
                      <a:pt x="1608" y="1027"/>
                      <a:pt x="1743" y="1059"/>
                    </a:cubicBezTo>
                    <a:cubicBezTo>
                      <a:pt x="1868" y="1089"/>
                      <a:pt x="2002" y="1110"/>
                      <a:pt x="2138" y="1131"/>
                    </a:cubicBezTo>
                    <a:cubicBezTo>
                      <a:pt x="2262" y="1152"/>
                      <a:pt x="2396" y="1162"/>
                      <a:pt x="2532" y="1172"/>
                    </a:cubicBezTo>
                    <a:lnTo>
                      <a:pt x="2936" y="1172"/>
                    </a:lnTo>
                    <a:cubicBezTo>
                      <a:pt x="3040" y="1172"/>
                      <a:pt x="3154" y="1172"/>
                      <a:pt x="3268" y="1162"/>
                    </a:cubicBezTo>
                    <a:cubicBezTo>
                      <a:pt x="3372" y="1152"/>
                      <a:pt x="3475" y="1142"/>
                      <a:pt x="3579" y="1121"/>
                    </a:cubicBezTo>
                    <a:cubicBezTo>
                      <a:pt x="3683" y="1110"/>
                      <a:pt x="3786" y="1089"/>
                      <a:pt x="3890" y="1069"/>
                    </a:cubicBezTo>
                    <a:cubicBezTo>
                      <a:pt x="3984" y="1048"/>
                      <a:pt x="4088" y="1027"/>
                      <a:pt x="4181" y="1006"/>
                    </a:cubicBezTo>
                    <a:cubicBezTo>
                      <a:pt x="4191" y="996"/>
                      <a:pt x="4201" y="976"/>
                      <a:pt x="4201" y="955"/>
                    </a:cubicBezTo>
                    <a:cubicBezTo>
                      <a:pt x="4194" y="947"/>
                      <a:pt x="4182" y="940"/>
                      <a:pt x="4171" y="940"/>
                    </a:cubicBezTo>
                    <a:cubicBezTo>
                      <a:pt x="4167" y="940"/>
                      <a:pt x="4163" y="941"/>
                      <a:pt x="4160" y="944"/>
                    </a:cubicBezTo>
                    <a:lnTo>
                      <a:pt x="4139" y="944"/>
                    </a:lnTo>
                    <a:cubicBezTo>
                      <a:pt x="3952" y="986"/>
                      <a:pt x="3776" y="1006"/>
                      <a:pt x="3590" y="1027"/>
                    </a:cubicBezTo>
                    <a:cubicBezTo>
                      <a:pt x="3392" y="1038"/>
                      <a:pt x="3185" y="1038"/>
                      <a:pt x="2988" y="1038"/>
                    </a:cubicBezTo>
                    <a:cubicBezTo>
                      <a:pt x="2874" y="1038"/>
                      <a:pt x="2770" y="1027"/>
                      <a:pt x="2656" y="1017"/>
                    </a:cubicBezTo>
                    <a:cubicBezTo>
                      <a:pt x="2542" y="996"/>
                      <a:pt x="2417" y="986"/>
                      <a:pt x="2304" y="965"/>
                    </a:cubicBezTo>
                    <a:cubicBezTo>
                      <a:pt x="2189" y="955"/>
                      <a:pt x="2075" y="923"/>
                      <a:pt x="1961" y="903"/>
                    </a:cubicBezTo>
                    <a:cubicBezTo>
                      <a:pt x="1847" y="872"/>
                      <a:pt x="1733" y="851"/>
                      <a:pt x="1629" y="820"/>
                    </a:cubicBezTo>
                    <a:cubicBezTo>
                      <a:pt x="1287" y="716"/>
                      <a:pt x="955" y="571"/>
                      <a:pt x="644" y="384"/>
                    </a:cubicBezTo>
                    <a:cubicBezTo>
                      <a:pt x="571" y="333"/>
                      <a:pt x="488" y="280"/>
                      <a:pt x="416" y="218"/>
                    </a:cubicBezTo>
                    <a:cubicBezTo>
                      <a:pt x="374" y="187"/>
                      <a:pt x="343" y="156"/>
                      <a:pt x="301" y="125"/>
                    </a:cubicBezTo>
                    <a:cubicBezTo>
                      <a:pt x="260" y="94"/>
                      <a:pt x="218" y="63"/>
                      <a:pt x="187" y="21"/>
                    </a:cubicBezTo>
                    <a:cubicBezTo>
                      <a:pt x="167" y="11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4659325" y="2997625"/>
                <a:ext cx="127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06" extrusionOk="0">
                    <a:moveTo>
                      <a:pt x="94" y="0"/>
                    </a:moveTo>
                    <a:cubicBezTo>
                      <a:pt x="73" y="0"/>
                      <a:pt x="52" y="10"/>
                      <a:pt x="52" y="42"/>
                    </a:cubicBezTo>
                    <a:cubicBezTo>
                      <a:pt x="1" y="301"/>
                      <a:pt x="1" y="581"/>
                      <a:pt x="52" y="840"/>
                    </a:cubicBezTo>
                    <a:cubicBezTo>
                      <a:pt x="94" y="1100"/>
                      <a:pt x="188" y="1359"/>
                      <a:pt x="353" y="1577"/>
                    </a:cubicBezTo>
                    <a:cubicBezTo>
                      <a:pt x="371" y="1595"/>
                      <a:pt x="396" y="1606"/>
                      <a:pt x="420" y="1606"/>
                    </a:cubicBezTo>
                    <a:cubicBezTo>
                      <a:pt x="438" y="1606"/>
                      <a:pt x="454" y="1600"/>
                      <a:pt x="467" y="1587"/>
                    </a:cubicBezTo>
                    <a:cubicBezTo>
                      <a:pt x="509" y="1556"/>
                      <a:pt x="509" y="1504"/>
                      <a:pt x="478" y="1473"/>
                    </a:cubicBezTo>
                    <a:cubicBezTo>
                      <a:pt x="446" y="1432"/>
                      <a:pt x="405" y="1379"/>
                      <a:pt x="374" y="1338"/>
                    </a:cubicBezTo>
                    <a:cubicBezTo>
                      <a:pt x="312" y="1224"/>
                      <a:pt x="250" y="1110"/>
                      <a:pt x="208" y="985"/>
                    </a:cubicBezTo>
                    <a:cubicBezTo>
                      <a:pt x="156" y="809"/>
                      <a:pt x="135" y="643"/>
                      <a:pt x="125" y="467"/>
                    </a:cubicBezTo>
                    <a:lnTo>
                      <a:pt x="125" y="477"/>
                    </a:lnTo>
                    <a:cubicBezTo>
                      <a:pt x="114" y="332"/>
                      <a:pt x="125" y="187"/>
                      <a:pt x="146" y="52"/>
                    </a:cubicBezTo>
                    <a:cubicBezTo>
                      <a:pt x="156" y="21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4444100" y="2956125"/>
                <a:ext cx="780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193" extrusionOk="0">
                    <a:moveTo>
                      <a:pt x="125" y="1"/>
                    </a:moveTo>
                    <a:cubicBezTo>
                      <a:pt x="83" y="10"/>
                      <a:pt x="52" y="31"/>
                      <a:pt x="31" y="52"/>
                    </a:cubicBezTo>
                    <a:cubicBezTo>
                      <a:pt x="10" y="83"/>
                      <a:pt x="0" y="125"/>
                      <a:pt x="0" y="156"/>
                    </a:cubicBezTo>
                    <a:cubicBezTo>
                      <a:pt x="21" y="218"/>
                      <a:pt x="31" y="280"/>
                      <a:pt x="52" y="342"/>
                    </a:cubicBezTo>
                    <a:lnTo>
                      <a:pt x="114" y="498"/>
                    </a:lnTo>
                    <a:cubicBezTo>
                      <a:pt x="145" y="561"/>
                      <a:pt x="176" y="612"/>
                      <a:pt x="218" y="654"/>
                    </a:cubicBezTo>
                    <a:cubicBezTo>
                      <a:pt x="249" y="706"/>
                      <a:pt x="291" y="757"/>
                      <a:pt x="342" y="799"/>
                    </a:cubicBezTo>
                    <a:cubicBezTo>
                      <a:pt x="404" y="872"/>
                      <a:pt x="477" y="934"/>
                      <a:pt x="560" y="986"/>
                    </a:cubicBezTo>
                    <a:cubicBezTo>
                      <a:pt x="653" y="1038"/>
                      <a:pt x="747" y="1089"/>
                      <a:pt x="851" y="1121"/>
                    </a:cubicBezTo>
                    <a:cubicBezTo>
                      <a:pt x="955" y="1142"/>
                      <a:pt x="1047" y="1172"/>
                      <a:pt x="1162" y="1183"/>
                    </a:cubicBezTo>
                    <a:cubicBezTo>
                      <a:pt x="1266" y="1193"/>
                      <a:pt x="1369" y="1193"/>
                      <a:pt x="1473" y="1193"/>
                    </a:cubicBezTo>
                    <a:cubicBezTo>
                      <a:pt x="1577" y="1193"/>
                      <a:pt x="1681" y="1183"/>
                      <a:pt x="1784" y="1162"/>
                    </a:cubicBezTo>
                    <a:cubicBezTo>
                      <a:pt x="1888" y="1142"/>
                      <a:pt x="1992" y="1121"/>
                      <a:pt x="2096" y="1089"/>
                    </a:cubicBezTo>
                    <a:cubicBezTo>
                      <a:pt x="2188" y="1059"/>
                      <a:pt x="2282" y="1027"/>
                      <a:pt x="2365" y="996"/>
                    </a:cubicBezTo>
                    <a:cubicBezTo>
                      <a:pt x="2458" y="965"/>
                      <a:pt x="2541" y="923"/>
                      <a:pt x="2635" y="882"/>
                    </a:cubicBezTo>
                    <a:cubicBezTo>
                      <a:pt x="2801" y="810"/>
                      <a:pt x="2956" y="716"/>
                      <a:pt x="3112" y="612"/>
                    </a:cubicBezTo>
                    <a:cubicBezTo>
                      <a:pt x="3122" y="612"/>
                      <a:pt x="3122" y="591"/>
                      <a:pt x="3122" y="581"/>
                    </a:cubicBezTo>
                    <a:cubicBezTo>
                      <a:pt x="3116" y="569"/>
                      <a:pt x="3107" y="564"/>
                      <a:pt x="3097" y="564"/>
                    </a:cubicBezTo>
                    <a:cubicBezTo>
                      <a:pt x="3091" y="564"/>
                      <a:pt x="3085" y="567"/>
                      <a:pt x="3081" y="571"/>
                    </a:cubicBezTo>
                    <a:cubicBezTo>
                      <a:pt x="3050" y="581"/>
                      <a:pt x="3029" y="602"/>
                      <a:pt x="3008" y="612"/>
                    </a:cubicBezTo>
                    <a:lnTo>
                      <a:pt x="2998" y="612"/>
                    </a:lnTo>
                    <a:cubicBezTo>
                      <a:pt x="2894" y="674"/>
                      <a:pt x="2780" y="727"/>
                      <a:pt x="2666" y="768"/>
                    </a:cubicBezTo>
                    <a:cubicBezTo>
                      <a:pt x="2541" y="810"/>
                      <a:pt x="2407" y="851"/>
                      <a:pt x="2271" y="893"/>
                    </a:cubicBezTo>
                    <a:cubicBezTo>
                      <a:pt x="2158" y="913"/>
                      <a:pt x="2043" y="934"/>
                      <a:pt x="1930" y="944"/>
                    </a:cubicBezTo>
                    <a:cubicBezTo>
                      <a:pt x="1815" y="955"/>
                      <a:pt x="1701" y="965"/>
                      <a:pt x="1577" y="965"/>
                    </a:cubicBezTo>
                    <a:cubicBezTo>
                      <a:pt x="1504" y="965"/>
                      <a:pt x="1421" y="955"/>
                      <a:pt x="1349" y="944"/>
                    </a:cubicBezTo>
                    <a:cubicBezTo>
                      <a:pt x="1276" y="934"/>
                      <a:pt x="1213" y="913"/>
                      <a:pt x="1151" y="903"/>
                    </a:cubicBezTo>
                    <a:lnTo>
                      <a:pt x="964" y="840"/>
                    </a:lnTo>
                    <a:cubicBezTo>
                      <a:pt x="913" y="810"/>
                      <a:pt x="861" y="789"/>
                      <a:pt x="809" y="757"/>
                    </a:cubicBezTo>
                    <a:cubicBezTo>
                      <a:pt x="726" y="706"/>
                      <a:pt x="653" y="644"/>
                      <a:pt x="581" y="581"/>
                    </a:cubicBezTo>
                    <a:cubicBezTo>
                      <a:pt x="498" y="478"/>
                      <a:pt x="425" y="374"/>
                      <a:pt x="353" y="259"/>
                    </a:cubicBezTo>
                    <a:lnTo>
                      <a:pt x="321" y="197"/>
                    </a:lnTo>
                    <a:cubicBezTo>
                      <a:pt x="301" y="156"/>
                      <a:pt x="280" y="125"/>
                      <a:pt x="270" y="93"/>
                    </a:cubicBezTo>
                    <a:cubicBezTo>
                      <a:pt x="259" y="73"/>
                      <a:pt x="249" y="52"/>
                      <a:pt x="228" y="31"/>
                    </a:cubicBezTo>
                    <a:cubicBezTo>
                      <a:pt x="197" y="10"/>
                      <a:pt x="166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4453675" y="2932275"/>
                <a:ext cx="309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47" extrusionOk="0">
                    <a:moveTo>
                      <a:pt x="125" y="0"/>
                    </a:moveTo>
                    <a:cubicBezTo>
                      <a:pt x="104" y="0"/>
                      <a:pt x="84" y="0"/>
                      <a:pt x="63" y="21"/>
                    </a:cubicBezTo>
                    <a:cubicBezTo>
                      <a:pt x="53" y="21"/>
                      <a:pt x="53" y="31"/>
                      <a:pt x="42" y="31"/>
                    </a:cubicBezTo>
                    <a:cubicBezTo>
                      <a:pt x="32" y="52"/>
                      <a:pt x="21" y="62"/>
                      <a:pt x="21" y="83"/>
                    </a:cubicBezTo>
                    <a:cubicBezTo>
                      <a:pt x="1" y="166"/>
                      <a:pt x="1" y="238"/>
                      <a:pt x="1" y="321"/>
                    </a:cubicBezTo>
                    <a:cubicBezTo>
                      <a:pt x="11" y="404"/>
                      <a:pt x="32" y="487"/>
                      <a:pt x="63" y="560"/>
                    </a:cubicBezTo>
                    <a:cubicBezTo>
                      <a:pt x="84" y="643"/>
                      <a:pt x="125" y="716"/>
                      <a:pt x="177" y="778"/>
                    </a:cubicBezTo>
                    <a:cubicBezTo>
                      <a:pt x="219" y="851"/>
                      <a:pt x="281" y="913"/>
                      <a:pt x="343" y="964"/>
                    </a:cubicBezTo>
                    <a:cubicBezTo>
                      <a:pt x="468" y="1089"/>
                      <a:pt x="602" y="1183"/>
                      <a:pt x="758" y="1266"/>
                    </a:cubicBezTo>
                    <a:cubicBezTo>
                      <a:pt x="893" y="1349"/>
                      <a:pt x="1049" y="1400"/>
                      <a:pt x="1194" y="1442"/>
                    </a:cubicBezTo>
                    <a:cubicBezTo>
                      <a:pt x="1200" y="1445"/>
                      <a:pt x="1205" y="1446"/>
                      <a:pt x="1210" y="1446"/>
                    </a:cubicBezTo>
                    <a:cubicBezTo>
                      <a:pt x="1221" y="1446"/>
                      <a:pt x="1228" y="1439"/>
                      <a:pt x="1235" y="1432"/>
                    </a:cubicBezTo>
                    <a:cubicBezTo>
                      <a:pt x="1235" y="1421"/>
                      <a:pt x="1235" y="1400"/>
                      <a:pt x="1215" y="1390"/>
                    </a:cubicBezTo>
                    <a:cubicBezTo>
                      <a:pt x="1100" y="1359"/>
                      <a:pt x="996" y="1296"/>
                      <a:pt x="893" y="1234"/>
                    </a:cubicBezTo>
                    <a:cubicBezTo>
                      <a:pt x="820" y="1193"/>
                      <a:pt x="747" y="1151"/>
                      <a:pt x="685" y="1100"/>
                    </a:cubicBezTo>
                    <a:cubicBezTo>
                      <a:pt x="613" y="1047"/>
                      <a:pt x="551" y="985"/>
                      <a:pt x="489" y="923"/>
                    </a:cubicBezTo>
                    <a:cubicBezTo>
                      <a:pt x="415" y="851"/>
                      <a:pt x="353" y="757"/>
                      <a:pt x="302" y="664"/>
                    </a:cubicBezTo>
                    <a:cubicBezTo>
                      <a:pt x="260" y="602"/>
                      <a:pt x="240" y="529"/>
                      <a:pt x="219" y="457"/>
                    </a:cubicBezTo>
                    <a:cubicBezTo>
                      <a:pt x="198" y="404"/>
                      <a:pt x="198" y="342"/>
                      <a:pt x="198" y="291"/>
                    </a:cubicBezTo>
                    <a:cubicBezTo>
                      <a:pt x="198" y="228"/>
                      <a:pt x="208" y="166"/>
                      <a:pt x="219" y="114"/>
                    </a:cubicBezTo>
                    <a:cubicBezTo>
                      <a:pt x="229" y="83"/>
                      <a:pt x="219" y="52"/>
                      <a:pt x="198" y="42"/>
                    </a:cubicBezTo>
                    <a:cubicBezTo>
                      <a:pt x="187" y="21"/>
                      <a:pt x="16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4316750" y="3283650"/>
                <a:ext cx="18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395" extrusionOk="0">
                    <a:moveTo>
                      <a:pt x="32" y="0"/>
                    </a:moveTo>
                    <a:cubicBezTo>
                      <a:pt x="21" y="0"/>
                      <a:pt x="1" y="11"/>
                      <a:pt x="1" y="32"/>
                    </a:cubicBezTo>
                    <a:cubicBezTo>
                      <a:pt x="1" y="83"/>
                      <a:pt x="1" y="145"/>
                      <a:pt x="11" y="198"/>
                    </a:cubicBezTo>
                    <a:cubicBezTo>
                      <a:pt x="11" y="260"/>
                      <a:pt x="11" y="311"/>
                      <a:pt x="21" y="374"/>
                    </a:cubicBezTo>
                    <a:cubicBezTo>
                      <a:pt x="21" y="374"/>
                      <a:pt x="21" y="384"/>
                      <a:pt x="32" y="394"/>
                    </a:cubicBezTo>
                    <a:lnTo>
                      <a:pt x="42" y="394"/>
                    </a:lnTo>
                    <a:cubicBezTo>
                      <a:pt x="63" y="394"/>
                      <a:pt x="74" y="384"/>
                      <a:pt x="74" y="374"/>
                    </a:cubicBezTo>
                    <a:cubicBezTo>
                      <a:pt x="74" y="311"/>
                      <a:pt x="63" y="260"/>
                      <a:pt x="63" y="198"/>
                    </a:cubicBezTo>
                    <a:lnTo>
                      <a:pt x="63" y="32"/>
                    </a:lnTo>
                    <a:cubicBezTo>
                      <a:pt x="63" y="1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4316750" y="328312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1"/>
                    </a:moveTo>
                    <a:cubicBezTo>
                      <a:pt x="11" y="1"/>
                      <a:pt x="1" y="11"/>
                      <a:pt x="1" y="32"/>
                    </a:cubicBezTo>
                    <a:lnTo>
                      <a:pt x="1" y="281"/>
                    </a:lnTo>
                    <a:lnTo>
                      <a:pt x="32" y="561"/>
                    </a:lnTo>
                    <a:lnTo>
                      <a:pt x="32" y="581"/>
                    </a:lnTo>
                    <a:lnTo>
                      <a:pt x="53" y="581"/>
                    </a:lnTo>
                    <a:cubicBezTo>
                      <a:pt x="74" y="581"/>
                      <a:pt x="84" y="571"/>
                      <a:pt x="84" y="561"/>
                    </a:cubicBezTo>
                    <a:cubicBezTo>
                      <a:pt x="74" y="478"/>
                      <a:pt x="63" y="385"/>
                      <a:pt x="63" y="302"/>
                    </a:cubicBezTo>
                    <a:cubicBezTo>
                      <a:pt x="53" y="219"/>
                      <a:pt x="53" y="125"/>
                      <a:pt x="53" y="32"/>
                    </a:cubicBezTo>
                    <a:cubicBezTo>
                      <a:pt x="53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4316500" y="3283125"/>
                <a:ext cx="23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6" extrusionOk="0">
                    <a:moveTo>
                      <a:pt x="42" y="1"/>
                    </a:moveTo>
                    <a:cubicBezTo>
                      <a:pt x="21" y="1"/>
                      <a:pt x="11" y="21"/>
                      <a:pt x="11" y="32"/>
                    </a:cubicBezTo>
                    <a:cubicBezTo>
                      <a:pt x="1" y="136"/>
                      <a:pt x="11" y="229"/>
                      <a:pt x="11" y="332"/>
                    </a:cubicBezTo>
                    <a:cubicBezTo>
                      <a:pt x="21" y="436"/>
                      <a:pt x="31" y="551"/>
                      <a:pt x="42" y="654"/>
                    </a:cubicBezTo>
                    <a:cubicBezTo>
                      <a:pt x="42" y="664"/>
                      <a:pt x="52" y="685"/>
                      <a:pt x="63" y="685"/>
                    </a:cubicBezTo>
                    <a:cubicBezTo>
                      <a:pt x="84" y="685"/>
                      <a:pt x="94" y="664"/>
                      <a:pt x="94" y="654"/>
                    </a:cubicBezTo>
                    <a:cubicBezTo>
                      <a:pt x="84" y="551"/>
                      <a:pt x="73" y="457"/>
                      <a:pt x="73" y="353"/>
                    </a:cubicBezTo>
                    <a:cubicBezTo>
                      <a:pt x="63" y="249"/>
                      <a:pt x="63" y="136"/>
                      <a:pt x="63" y="32"/>
                    </a:cubicBezTo>
                    <a:cubicBezTo>
                      <a:pt x="63" y="2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4316500" y="3282350"/>
                <a:ext cx="18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634" extrusionOk="0">
                    <a:moveTo>
                      <a:pt x="31" y="1"/>
                    </a:moveTo>
                    <a:cubicBezTo>
                      <a:pt x="11" y="1"/>
                      <a:pt x="1" y="22"/>
                      <a:pt x="1" y="32"/>
                    </a:cubicBezTo>
                    <a:lnTo>
                      <a:pt x="1" y="322"/>
                    </a:lnTo>
                    <a:cubicBezTo>
                      <a:pt x="11" y="416"/>
                      <a:pt x="11" y="509"/>
                      <a:pt x="21" y="602"/>
                    </a:cubicBezTo>
                    <a:cubicBezTo>
                      <a:pt x="21" y="612"/>
                      <a:pt x="31" y="633"/>
                      <a:pt x="52" y="633"/>
                    </a:cubicBezTo>
                    <a:cubicBezTo>
                      <a:pt x="63" y="633"/>
                      <a:pt x="73" y="612"/>
                      <a:pt x="73" y="602"/>
                    </a:cubicBezTo>
                    <a:cubicBezTo>
                      <a:pt x="73" y="509"/>
                      <a:pt x="63" y="416"/>
                      <a:pt x="63" y="322"/>
                    </a:cubicBezTo>
                    <a:cubicBezTo>
                      <a:pt x="52" y="218"/>
                      <a:pt x="52" y="125"/>
                      <a:pt x="63" y="32"/>
                    </a:cubicBezTo>
                    <a:cubicBezTo>
                      <a:pt x="63" y="22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4315975" y="3281850"/>
                <a:ext cx="28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7" extrusionOk="0">
                    <a:moveTo>
                      <a:pt x="52" y="0"/>
                    </a:moveTo>
                    <a:cubicBezTo>
                      <a:pt x="32" y="0"/>
                      <a:pt x="22" y="10"/>
                      <a:pt x="22" y="31"/>
                    </a:cubicBezTo>
                    <a:cubicBezTo>
                      <a:pt x="1" y="353"/>
                      <a:pt x="32" y="674"/>
                      <a:pt x="63" y="996"/>
                    </a:cubicBezTo>
                    <a:cubicBezTo>
                      <a:pt x="63" y="1006"/>
                      <a:pt x="63" y="1017"/>
                      <a:pt x="73" y="1017"/>
                    </a:cubicBezTo>
                    <a:cubicBezTo>
                      <a:pt x="73" y="1027"/>
                      <a:pt x="84" y="1027"/>
                      <a:pt x="94" y="1027"/>
                    </a:cubicBezTo>
                    <a:cubicBezTo>
                      <a:pt x="105" y="1027"/>
                      <a:pt x="115" y="1017"/>
                      <a:pt x="115" y="996"/>
                    </a:cubicBezTo>
                    <a:cubicBezTo>
                      <a:pt x="84" y="674"/>
                      <a:pt x="52" y="353"/>
                      <a:pt x="84" y="3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4316500" y="3286750"/>
                <a:ext cx="26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142" extrusionOk="0">
                    <a:moveTo>
                      <a:pt x="42" y="1"/>
                    </a:moveTo>
                    <a:cubicBezTo>
                      <a:pt x="31" y="1"/>
                      <a:pt x="21" y="1"/>
                      <a:pt x="11" y="12"/>
                    </a:cubicBezTo>
                    <a:lnTo>
                      <a:pt x="11" y="32"/>
                    </a:lnTo>
                    <a:lnTo>
                      <a:pt x="11" y="95"/>
                    </a:lnTo>
                    <a:cubicBezTo>
                      <a:pt x="1" y="146"/>
                      <a:pt x="1" y="198"/>
                      <a:pt x="1" y="250"/>
                    </a:cubicBezTo>
                    <a:cubicBezTo>
                      <a:pt x="1" y="343"/>
                      <a:pt x="11" y="436"/>
                      <a:pt x="11" y="530"/>
                    </a:cubicBezTo>
                    <a:cubicBezTo>
                      <a:pt x="21" y="727"/>
                      <a:pt x="31" y="924"/>
                      <a:pt x="52" y="1121"/>
                    </a:cubicBezTo>
                    <a:lnTo>
                      <a:pt x="52" y="1142"/>
                    </a:lnTo>
                    <a:lnTo>
                      <a:pt x="73" y="1142"/>
                    </a:lnTo>
                    <a:cubicBezTo>
                      <a:pt x="94" y="1142"/>
                      <a:pt x="104" y="1132"/>
                      <a:pt x="104" y="1121"/>
                    </a:cubicBezTo>
                    <a:cubicBezTo>
                      <a:pt x="73" y="768"/>
                      <a:pt x="52" y="416"/>
                      <a:pt x="63" y="63"/>
                    </a:cubicBezTo>
                    <a:lnTo>
                      <a:pt x="63" y="53"/>
                    </a:lnTo>
                    <a:cubicBezTo>
                      <a:pt x="63" y="42"/>
                      <a:pt x="73" y="32"/>
                      <a:pt x="63" y="21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4316750" y="3296350"/>
                <a:ext cx="26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8" extrusionOk="0">
                    <a:moveTo>
                      <a:pt x="42" y="1"/>
                    </a:moveTo>
                    <a:cubicBezTo>
                      <a:pt x="21" y="1"/>
                      <a:pt x="11" y="22"/>
                      <a:pt x="11" y="32"/>
                    </a:cubicBezTo>
                    <a:cubicBezTo>
                      <a:pt x="1" y="354"/>
                      <a:pt x="21" y="675"/>
                      <a:pt x="53" y="986"/>
                    </a:cubicBezTo>
                    <a:cubicBezTo>
                      <a:pt x="53" y="997"/>
                      <a:pt x="53" y="1007"/>
                      <a:pt x="63" y="1007"/>
                    </a:cubicBezTo>
                    <a:cubicBezTo>
                      <a:pt x="63" y="1018"/>
                      <a:pt x="74" y="1018"/>
                      <a:pt x="84" y="1018"/>
                    </a:cubicBezTo>
                    <a:cubicBezTo>
                      <a:pt x="84" y="1018"/>
                      <a:pt x="94" y="1018"/>
                      <a:pt x="104" y="1007"/>
                    </a:cubicBezTo>
                    <a:lnTo>
                      <a:pt x="104" y="986"/>
                    </a:lnTo>
                    <a:cubicBezTo>
                      <a:pt x="74" y="675"/>
                      <a:pt x="53" y="354"/>
                      <a:pt x="74" y="32"/>
                    </a:cubicBezTo>
                    <a:cubicBezTo>
                      <a:pt x="74" y="2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4317550" y="3305950"/>
                <a:ext cx="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07" extrusionOk="0">
                    <a:moveTo>
                      <a:pt x="31" y="0"/>
                    </a:moveTo>
                    <a:cubicBezTo>
                      <a:pt x="10" y="0"/>
                      <a:pt x="0" y="11"/>
                      <a:pt x="0" y="32"/>
                    </a:cubicBezTo>
                    <a:cubicBezTo>
                      <a:pt x="0" y="187"/>
                      <a:pt x="0" y="343"/>
                      <a:pt x="21" y="509"/>
                    </a:cubicBezTo>
                    <a:cubicBezTo>
                      <a:pt x="31" y="664"/>
                      <a:pt x="42" y="820"/>
                      <a:pt x="42" y="986"/>
                    </a:cubicBezTo>
                    <a:cubicBezTo>
                      <a:pt x="52" y="996"/>
                      <a:pt x="62" y="1007"/>
                      <a:pt x="72" y="1007"/>
                    </a:cubicBezTo>
                    <a:cubicBezTo>
                      <a:pt x="93" y="1007"/>
                      <a:pt x="104" y="996"/>
                      <a:pt x="104" y="986"/>
                    </a:cubicBezTo>
                    <a:cubicBezTo>
                      <a:pt x="93" y="820"/>
                      <a:pt x="83" y="664"/>
                      <a:pt x="72" y="509"/>
                    </a:cubicBezTo>
                    <a:cubicBezTo>
                      <a:pt x="62" y="343"/>
                      <a:pt x="52" y="187"/>
                      <a:pt x="62" y="32"/>
                    </a:cubicBezTo>
                    <a:cubicBezTo>
                      <a:pt x="6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4317800" y="3314775"/>
                <a:ext cx="21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6" extrusionOk="0">
                    <a:moveTo>
                      <a:pt x="3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11" y="156"/>
                      <a:pt x="11" y="281"/>
                      <a:pt x="21" y="415"/>
                    </a:cubicBezTo>
                    <a:cubicBezTo>
                      <a:pt x="21" y="426"/>
                      <a:pt x="32" y="436"/>
                      <a:pt x="52" y="436"/>
                    </a:cubicBezTo>
                    <a:cubicBezTo>
                      <a:pt x="62" y="436"/>
                      <a:pt x="83" y="426"/>
                      <a:pt x="83" y="415"/>
                    </a:cubicBezTo>
                    <a:cubicBezTo>
                      <a:pt x="73" y="281"/>
                      <a:pt x="62" y="156"/>
                      <a:pt x="62" y="32"/>
                    </a:cubicBezTo>
                    <a:cubicBezTo>
                      <a:pt x="6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4316500" y="3283400"/>
                <a:ext cx="15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43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" y="125"/>
                      <a:pt x="1" y="218"/>
                      <a:pt x="11" y="312"/>
                    </a:cubicBezTo>
                    <a:cubicBezTo>
                      <a:pt x="11" y="332"/>
                      <a:pt x="21" y="342"/>
                      <a:pt x="31" y="342"/>
                    </a:cubicBezTo>
                    <a:cubicBezTo>
                      <a:pt x="52" y="342"/>
                      <a:pt x="63" y="332"/>
                      <a:pt x="63" y="312"/>
                    </a:cubicBezTo>
                    <a:cubicBezTo>
                      <a:pt x="52" y="218"/>
                      <a:pt x="52" y="125"/>
                      <a:pt x="52" y="3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4316225" y="3282100"/>
                <a:ext cx="1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26" extrusionOk="0">
                    <a:moveTo>
                      <a:pt x="42" y="0"/>
                    </a:moveTo>
                    <a:cubicBezTo>
                      <a:pt x="32" y="0"/>
                      <a:pt x="22" y="0"/>
                      <a:pt x="22" y="11"/>
                    </a:cubicBezTo>
                    <a:cubicBezTo>
                      <a:pt x="12" y="11"/>
                      <a:pt x="12" y="21"/>
                      <a:pt x="12" y="21"/>
                    </a:cubicBezTo>
                    <a:cubicBezTo>
                      <a:pt x="1" y="83"/>
                      <a:pt x="1" y="145"/>
                      <a:pt x="1" y="218"/>
                    </a:cubicBezTo>
                    <a:cubicBezTo>
                      <a:pt x="1" y="281"/>
                      <a:pt x="12" y="343"/>
                      <a:pt x="12" y="405"/>
                    </a:cubicBezTo>
                    <a:cubicBezTo>
                      <a:pt x="12" y="405"/>
                      <a:pt x="22" y="415"/>
                      <a:pt x="22" y="426"/>
                    </a:cubicBezTo>
                    <a:lnTo>
                      <a:pt x="42" y="426"/>
                    </a:lnTo>
                    <a:cubicBezTo>
                      <a:pt x="63" y="426"/>
                      <a:pt x="74" y="415"/>
                      <a:pt x="74" y="405"/>
                    </a:cubicBezTo>
                    <a:cubicBezTo>
                      <a:pt x="63" y="343"/>
                      <a:pt x="63" y="281"/>
                      <a:pt x="63" y="218"/>
                    </a:cubicBezTo>
                    <a:cubicBezTo>
                      <a:pt x="53" y="156"/>
                      <a:pt x="63" y="83"/>
                      <a:pt x="63" y="21"/>
                    </a:cubicBezTo>
                    <a:cubicBezTo>
                      <a:pt x="63" y="11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4316225" y="3281850"/>
                <a:ext cx="18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457" extrusionOk="0">
                    <a:moveTo>
                      <a:pt x="32" y="0"/>
                    </a:moveTo>
                    <a:cubicBezTo>
                      <a:pt x="22" y="0"/>
                      <a:pt x="1" y="21"/>
                      <a:pt x="1" y="31"/>
                    </a:cubicBezTo>
                    <a:cubicBezTo>
                      <a:pt x="1" y="166"/>
                      <a:pt x="12" y="300"/>
                      <a:pt x="22" y="436"/>
                    </a:cubicBezTo>
                    <a:cubicBezTo>
                      <a:pt x="22" y="446"/>
                      <a:pt x="32" y="456"/>
                      <a:pt x="42" y="456"/>
                    </a:cubicBezTo>
                    <a:cubicBezTo>
                      <a:pt x="63" y="456"/>
                      <a:pt x="74" y="446"/>
                      <a:pt x="74" y="436"/>
                    </a:cubicBezTo>
                    <a:cubicBezTo>
                      <a:pt x="63" y="300"/>
                      <a:pt x="53" y="166"/>
                      <a:pt x="63" y="31"/>
                    </a:cubicBezTo>
                    <a:cubicBezTo>
                      <a:pt x="63" y="2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4316225" y="3282100"/>
                <a:ext cx="1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98" extrusionOk="0">
                    <a:moveTo>
                      <a:pt x="32" y="0"/>
                    </a:moveTo>
                    <a:cubicBezTo>
                      <a:pt x="12" y="0"/>
                      <a:pt x="1" y="21"/>
                      <a:pt x="1" y="32"/>
                    </a:cubicBezTo>
                    <a:lnTo>
                      <a:pt x="1" y="135"/>
                    </a:lnTo>
                    <a:lnTo>
                      <a:pt x="1" y="249"/>
                    </a:lnTo>
                    <a:cubicBezTo>
                      <a:pt x="1" y="322"/>
                      <a:pt x="12" y="394"/>
                      <a:pt x="12" y="467"/>
                    </a:cubicBezTo>
                    <a:cubicBezTo>
                      <a:pt x="22" y="477"/>
                      <a:pt x="32" y="498"/>
                      <a:pt x="42" y="498"/>
                    </a:cubicBezTo>
                    <a:cubicBezTo>
                      <a:pt x="63" y="498"/>
                      <a:pt x="74" y="477"/>
                      <a:pt x="74" y="467"/>
                    </a:cubicBezTo>
                    <a:cubicBezTo>
                      <a:pt x="63" y="394"/>
                      <a:pt x="63" y="322"/>
                      <a:pt x="53" y="249"/>
                    </a:cubicBezTo>
                    <a:lnTo>
                      <a:pt x="53" y="32"/>
                    </a:lnTo>
                    <a:cubicBezTo>
                      <a:pt x="53" y="2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4316225" y="3282350"/>
                <a:ext cx="18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541" extrusionOk="0">
                    <a:moveTo>
                      <a:pt x="32" y="1"/>
                    </a:moveTo>
                    <a:cubicBezTo>
                      <a:pt x="22" y="1"/>
                      <a:pt x="12" y="11"/>
                      <a:pt x="12" y="22"/>
                    </a:cubicBezTo>
                    <a:cubicBezTo>
                      <a:pt x="1" y="188"/>
                      <a:pt x="12" y="354"/>
                      <a:pt x="12" y="509"/>
                    </a:cubicBezTo>
                    <a:cubicBezTo>
                      <a:pt x="22" y="529"/>
                      <a:pt x="32" y="540"/>
                      <a:pt x="42" y="540"/>
                    </a:cubicBezTo>
                    <a:cubicBezTo>
                      <a:pt x="63" y="540"/>
                      <a:pt x="74" y="529"/>
                      <a:pt x="74" y="509"/>
                    </a:cubicBezTo>
                    <a:cubicBezTo>
                      <a:pt x="63" y="354"/>
                      <a:pt x="53" y="188"/>
                      <a:pt x="63" y="22"/>
                    </a:cubicBezTo>
                    <a:cubicBezTo>
                      <a:pt x="63" y="11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4317800" y="331217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08"/>
                      <a:pt x="21" y="374"/>
                      <a:pt x="21" y="550"/>
                    </a:cubicBezTo>
                    <a:cubicBezTo>
                      <a:pt x="21" y="571"/>
                      <a:pt x="42" y="581"/>
                      <a:pt x="52" y="581"/>
                    </a:cubicBezTo>
                    <a:cubicBezTo>
                      <a:pt x="73" y="581"/>
                      <a:pt x="83" y="571"/>
                      <a:pt x="83" y="550"/>
                    </a:cubicBezTo>
                    <a:cubicBezTo>
                      <a:pt x="73" y="374"/>
                      <a:pt x="52" y="208"/>
                      <a:pt x="52" y="32"/>
                    </a:cubicBezTo>
                    <a:cubicBezTo>
                      <a:pt x="5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4317800" y="3311125"/>
                <a:ext cx="2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44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lnTo>
                      <a:pt x="0" y="312"/>
                    </a:lnTo>
                    <a:cubicBezTo>
                      <a:pt x="11" y="416"/>
                      <a:pt x="21" y="519"/>
                      <a:pt x="32" y="613"/>
                    </a:cubicBezTo>
                    <a:cubicBezTo>
                      <a:pt x="32" y="623"/>
                      <a:pt x="32" y="634"/>
                      <a:pt x="42" y="634"/>
                    </a:cubicBezTo>
                    <a:cubicBezTo>
                      <a:pt x="42" y="644"/>
                      <a:pt x="52" y="644"/>
                      <a:pt x="52" y="644"/>
                    </a:cubicBezTo>
                    <a:cubicBezTo>
                      <a:pt x="62" y="644"/>
                      <a:pt x="73" y="644"/>
                      <a:pt x="73" y="634"/>
                    </a:cubicBezTo>
                    <a:cubicBezTo>
                      <a:pt x="83" y="634"/>
                      <a:pt x="83" y="623"/>
                      <a:pt x="83" y="613"/>
                    </a:cubicBezTo>
                    <a:cubicBezTo>
                      <a:pt x="73" y="519"/>
                      <a:pt x="62" y="427"/>
                      <a:pt x="62" y="333"/>
                    </a:cubicBezTo>
                    <a:cubicBezTo>
                      <a:pt x="52" y="240"/>
                      <a:pt x="52" y="136"/>
                      <a:pt x="62" y="32"/>
                    </a:cubicBezTo>
                    <a:cubicBezTo>
                      <a:pt x="62" y="2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4317800" y="3311650"/>
                <a:ext cx="23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76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229"/>
                      <a:pt x="11" y="447"/>
                      <a:pt x="42" y="654"/>
                    </a:cubicBezTo>
                    <a:lnTo>
                      <a:pt x="42" y="675"/>
                    </a:lnTo>
                    <a:lnTo>
                      <a:pt x="83" y="675"/>
                    </a:lnTo>
                    <a:cubicBezTo>
                      <a:pt x="94" y="664"/>
                      <a:pt x="94" y="654"/>
                      <a:pt x="94" y="654"/>
                    </a:cubicBezTo>
                    <a:cubicBezTo>
                      <a:pt x="73" y="447"/>
                      <a:pt x="52" y="229"/>
                      <a:pt x="52" y="21"/>
                    </a:cubicBezTo>
                    <a:cubicBezTo>
                      <a:pt x="5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4317800" y="3310625"/>
                <a:ext cx="2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8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60"/>
                      <a:pt x="11" y="498"/>
                      <a:pt x="42" y="737"/>
                    </a:cubicBezTo>
                    <a:lnTo>
                      <a:pt x="42" y="758"/>
                    </a:lnTo>
                    <a:cubicBezTo>
                      <a:pt x="52" y="758"/>
                      <a:pt x="62" y="768"/>
                      <a:pt x="62" y="768"/>
                    </a:cubicBezTo>
                    <a:cubicBezTo>
                      <a:pt x="73" y="768"/>
                      <a:pt x="83" y="758"/>
                      <a:pt x="83" y="758"/>
                    </a:cubicBezTo>
                    <a:cubicBezTo>
                      <a:pt x="94" y="747"/>
                      <a:pt x="94" y="747"/>
                      <a:pt x="94" y="737"/>
                    </a:cubicBezTo>
                    <a:cubicBezTo>
                      <a:pt x="62" y="498"/>
                      <a:pt x="52" y="260"/>
                      <a:pt x="52" y="32"/>
                    </a:cubicBezTo>
                    <a:cubicBezTo>
                      <a:pt x="52" y="1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4317550" y="3309575"/>
                <a:ext cx="23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800" extrusionOk="0">
                    <a:moveTo>
                      <a:pt x="31" y="1"/>
                    </a:moveTo>
                    <a:cubicBezTo>
                      <a:pt x="21" y="1"/>
                      <a:pt x="0" y="11"/>
                      <a:pt x="0" y="21"/>
                    </a:cubicBezTo>
                    <a:cubicBezTo>
                      <a:pt x="0" y="270"/>
                      <a:pt x="31" y="519"/>
                      <a:pt x="42" y="768"/>
                    </a:cubicBezTo>
                    <a:cubicBezTo>
                      <a:pt x="42" y="789"/>
                      <a:pt x="52" y="800"/>
                      <a:pt x="62" y="800"/>
                    </a:cubicBezTo>
                    <a:cubicBezTo>
                      <a:pt x="83" y="800"/>
                      <a:pt x="93" y="789"/>
                      <a:pt x="93" y="768"/>
                    </a:cubicBezTo>
                    <a:cubicBezTo>
                      <a:pt x="83" y="519"/>
                      <a:pt x="62" y="270"/>
                      <a:pt x="62" y="21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4555600" y="3040675"/>
                <a:ext cx="205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251" extrusionOk="0">
                    <a:moveTo>
                      <a:pt x="612" y="0"/>
                    </a:moveTo>
                    <a:cubicBezTo>
                      <a:pt x="591" y="0"/>
                      <a:pt x="581" y="21"/>
                      <a:pt x="581" y="31"/>
                    </a:cubicBezTo>
                    <a:cubicBezTo>
                      <a:pt x="591" y="83"/>
                      <a:pt x="602" y="135"/>
                      <a:pt x="612" y="176"/>
                    </a:cubicBezTo>
                    <a:cubicBezTo>
                      <a:pt x="633" y="363"/>
                      <a:pt x="654" y="549"/>
                      <a:pt x="654" y="726"/>
                    </a:cubicBezTo>
                    <a:cubicBezTo>
                      <a:pt x="664" y="819"/>
                      <a:pt x="664" y="913"/>
                      <a:pt x="664" y="1006"/>
                    </a:cubicBezTo>
                    <a:lnTo>
                      <a:pt x="664" y="1151"/>
                    </a:lnTo>
                    <a:cubicBezTo>
                      <a:pt x="664" y="1172"/>
                      <a:pt x="664" y="1203"/>
                      <a:pt x="654" y="1224"/>
                    </a:cubicBezTo>
                    <a:cubicBezTo>
                      <a:pt x="644" y="1213"/>
                      <a:pt x="633" y="1203"/>
                      <a:pt x="612" y="1193"/>
                    </a:cubicBezTo>
                    <a:cubicBezTo>
                      <a:pt x="581" y="1162"/>
                      <a:pt x="540" y="1141"/>
                      <a:pt x="508" y="1130"/>
                    </a:cubicBezTo>
                    <a:cubicBezTo>
                      <a:pt x="446" y="1100"/>
                      <a:pt x="395" y="1089"/>
                      <a:pt x="333" y="1089"/>
                    </a:cubicBezTo>
                    <a:lnTo>
                      <a:pt x="322" y="1089"/>
                    </a:lnTo>
                    <a:cubicBezTo>
                      <a:pt x="260" y="1100"/>
                      <a:pt x="208" y="1110"/>
                      <a:pt x="167" y="1141"/>
                    </a:cubicBezTo>
                    <a:cubicBezTo>
                      <a:pt x="125" y="1172"/>
                      <a:pt x="94" y="1213"/>
                      <a:pt x="63" y="1266"/>
                    </a:cubicBezTo>
                    <a:cubicBezTo>
                      <a:pt x="42" y="1317"/>
                      <a:pt x="21" y="1369"/>
                      <a:pt x="11" y="1432"/>
                    </a:cubicBezTo>
                    <a:cubicBezTo>
                      <a:pt x="1" y="1494"/>
                      <a:pt x="1" y="1566"/>
                      <a:pt x="11" y="1628"/>
                    </a:cubicBezTo>
                    <a:cubicBezTo>
                      <a:pt x="21" y="1764"/>
                      <a:pt x="73" y="1898"/>
                      <a:pt x="146" y="2002"/>
                    </a:cubicBezTo>
                    <a:cubicBezTo>
                      <a:pt x="177" y="2043"/>
                      <a:pt x="218" y="2085"/>
                      <a:pt x="250" y="2116"/>
                    </a:cubicBezTo>
                    <a:cubicBezTo>
                      <a:pt x="270" y="2137"/>
                      <a:pt x="301" y="2147"/>
                      <a:pt x="322" y="2168"/>
                    </a:cubicBezTo>
                    <a:cubicBezTo>
                      <a:pt x="353" y="2178"/>
                      <a:pt x="374" y="2199"/>
                      <a:pt x="405" y="2209"/>
                    </a:cubicBezTo>
                    <a:cubicBezTo>
                      <a:pt x="446" y="2230"/>
                      <a:pt x="498" y="2241"/>
                      <a:pt x="561" y="2241"/>
                    </a:cubicBezTo>
                    <a:cubicBezTo>
                      <a:pt x="581" y="2241"/>
                      <a:pt x="591" y="2251"/>
                      <a:pt x="612" y="2251"/>
                    </a:cubicBezTo>
                    <a:cubicBezTo>
                      <a:pt x="654" y="2251"/>
                      <a:pt x="706" y="2241"/>
                      <a:pt x="768" y="2230"/>
                    </a:cubicBezTo>
                    <a:cubicBezTo>
                      <a:pt x="778" y="2230"/>
                      <a:pt x="799" y="2209"/>
                      <a:pt x="810" y="2199"/>
                    </a:cubicBezTo>
                    <a:cubicBezTo>
                      <a:pt x="820" y="2178"/>
                      <a:pt x="820" y="2158"/>
                      <a:pt x="810" y="2137"/>
                    </a:cubicBezTo>
                    <a:cubicBezTo>
                      <a:pt x="810" y="2116"/>
                      <a:pt x="799" y="2105"/>
                      <a:pt x="778" y="2095"/>
                    </a:cubicBezTo>
                    <a:cubicBezTo>
                      <a:pt x="768" y="2085"/>
                      <a:pt x="757" y="2085"/>
                      <a:pt x="747" y="2085"/>
                    </a:cubicBezTo>
                    <a:lnTo>
                      <a:pt x="727" y="2085"/>
                    </a:lnTo>
                    <a:cubicBezTo>
                      <a:pt x="706" y="2085"/>
                      <a:pt x="695" y="2095"/>
                      <a:pt x="674" y="2095"/>
                    </a:cubicBezTo>
                    <a:lnTo>
                      <a:pt x="550" y="2095"/>
                    </a:lnTo>
                    <a:cubicBezTo>
                      <a:pt x="508" y="2085"/>
                      <a:pt x="478" y="2075"/>
                      <a:pt x="436" y="2064"/>
                    </a:cubicBezTo>
                    <a:cubicBezTo>
                      <a:pt x="405" y="2054"/>
                      <a:pt x="384" y="2033"/>
                      <a:pt x="353" y="2012"/>
                    </a:cubicBezTo>
                    <a:cubicBezTo>
                      <a:pt x="322" y="1992"/>
                      <a:pt x="291" y="1960"/>
                      <a:pt x="260" y="1919"/>
                    </a:cubicBezTo>
                    <a:cubicBezTo>
                      <a:pt x="229" y="1888"/>
                      <a:pt x="208" y="1836"/>
                      <a:pt x="187" y="1794"/>
                    </a:cubicBezTo>
                    <a:cubicBezTo>
                      <a:pt x="167" y="1732"/>
                      <a:pt x="146" y="1670"/>
                      <a:pt x="135" y="1608"/>
                    </a:cubicBezTo>
                    <a:cubicBezTo>
                      <a:pt x="125" y="1556"/>
                      <a:pt x="125" y="1494"/>
                      <a:pt x="135" y="1442"/>
                    </a:cubicBezTo>
                    <a:cubicBezTo>
                      <a:pt x="146" y="1400"/>
                      <a:pt x="156" y="1369"/>
                      <a:pt x="167" y="1328"/>
                    </a:cubicBezTo>
                    <a:lnTo>
                      <a:pt x="197" y="1266"/>
                    </a:lnTo>
                    <a:cubicBezTo>
                      <a:pt x="218" y="1255"/>
                      <a:pt x="229" y="1245"/>
                      <a:pt x="239" y="1234"/>
                    </a:cubicBezTo>
                    <a:cubicBezTo>
                      <a:pt x="250" y="1224"/>
                      <a:pt x="260" y="1213"/>
                      <a:pt x="270" y="1213"/>
                    </a:cubicBezTo>
                    <a:cubicBezTo>
                      <a:pt x="291" y="1203"/>
                      <a:pt x="312" y="1203"/>
                      <a:pt x="322" y="1193"/>
                    </a:cubicBezTo>
                    <a:lnTo>
                      <a:pt x="384" y="1193"/>
                    </a:lnTo>
                    <a:cubicBezTo>
                      <a:pt x="416" y="1203"/>
                      <a:pt x="457" y="1213"/>
                      <a:pt x="488" y="1224"/>
                    </a:cubicBezTo>
                    <a:cubicBezTo>
                      <a:pt x="519" y="1245"/>
                      <a:pt x="540" y="1255"/>
                      <a:pt x="571" y="1266"/>
                    </a:cubicBezTo>
                    <a:cubicBezTo>
                      <a:pt x="591" y="1276"/>
                      <a:pt x="612" y="1296"/>
                      <a:pt x="633" y="1307"/>
                    </a:cubicBezTo>
                    <a:lnTo>
                      <a:pt x="674" y="1338"/>
                    </a:lnTo>
                    <a:lnTo>
                      <a:pt x="695" y="1338"/>
                    </a:lnTo>
                    <a:cubicBezTo>
                      <a:pt x="706" y="1338"/>
                      <a:pt x="716" y="1338"/>
                      <a:pt x="727" y="1328"/>
                    </a:cubicBezTo>
                    <a:cubicBezTo>
                      <a:pt x="727" y="1317"/>
                      <a:pt x="737" y="1307"/>
                      <a:pt x="737" y="1296"/>
                    </a:cubicBezTo>
                    <a:lnTo>
                      <a:pt x="737" y="1203"/>
                    </a:lnTo>
                    <a:lnTo>
                      <a:pt x="737" y="1151"/>
                    </a:lnTo>
                    <a:lnTo>
                      <a:pt x="737" y="985"/>
                    </a:lnTo>
                    <a:cubicBezTo>
                      <a:pt x="737" y="881"/>
                      <a:pt x="727" y="768"/>
                      <a:pt x="716" y="664"/>
                    </a:cubicBezTo>
                    <a:cubicBezTo>
                      <a:pt x="706" y="466"/>
                      <a:pt x="685" y="259"/>
                      <a:pt x="644" y="21"/>
                    </a:cubicBezTo>
                    <a:cubicBezTo>
                      <a:pt x="644" y="0"/>
                      <a:pt x="623" y="0"/>
                      <a:pt x="612" y="0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 rot="10800000">
                <a:off x="4572200" y="3105225"/>
                <a:ext cx="1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17" extrusionOk="0">
                    <a:moveTo>
                      <a:pt x="280" y="1"/>
                    </a:moveTo>
                    <a:cubicBezTo>
                      <a:pt x="176" y="11"/>
                      <a:pt x="93" y="74"/>
                      <a:pt x="21" y="136"/>
                    </a:cubicBezTo>
                    <a:cubicBezTo>
                      <a:pt x="0" y="157"/>
                      <a:pt x="0" y="187"/>
                      <a:pt x="21" y="208"/>
                    </a:cubicBezTo>
                    <a:cubicBezTo>
                      <a:pt x="32" y="213"/>
                      <a:pt x="44" y="216"/>
                      <a:pt x="56" y="216"/>
                    </a:cubicBezTo>
                    <a:cubicBezTo>
                      <a:pt x="68" y="216"/>
                      <a:pt x="78" y="213"/>
                      <a:pt x="83" y="208"/>
                    </a:cubicBezTo>
                    <a:lnTo>
                      <a:pt x="125" y="167"/>
                    </a:lnTo>
                    <a:cubicBezTo>
                      <a:pt x="146" y="157"/>
                      <a:pt x="166" y="136"/>
                      <a:pt x="187" y="125"/>
                    </a:cubicBezTo>
                    <a:cubicBezTo>
                      <a:pt x="208" y="125"/>
                      <a:pt x="229" y="115"/>
                      <a:pt x="249" y="115"/>
                    </a:cubicBezTo>
                    <a:lnTo>
                      <a:pt x="301" y="115"/>
                    </a:lnTo>
                    <a:cubicBezTo>
                      <a:pt x="312" y="115"/>
                      <a:pt x="332" y="125"/>
                      <a:pt x="353" y="125"/>
                    </a:cubicBezTo>
                    <a:cubicBezTo>
                      <a:pt x="384" y="136"/>
                      <a:pt x="405" y="157"/>
                      <a:pt x="436" y="177"/>
                    </a:cubicBezTo>
                    <a:lnTo>
                      <a:pt x="446" y="187"/>
                    </a:lnTo>
                    <a:cubicBezTo>
                      <a:pt x="457" y="198"/>
                      <a:pt x="478" y="208"/>
                      <a:pt x="488" y="208"/>
                    </a:cubicBezTo>
                    <a:cubicBezTo>
                      <a:pt x="508" y="208"/>
                      <a:pt x="519" y="198"/>
                      <a:pt x="529" y="187"/>
                    </a:cubicBezTo>
                    <a:cubicBezTo>
                      <a:pt x="550" y="167"/>
                      <a:pt x="561" y="125"/>
                      <a:pt x="529" y="104"/>
                    </a:cubicBezTo>
                    <a:cubicBezTo>
                      <a:pt x="498" y="74"/>
                      <a:pt x="457" y="53"/>
                      <a:pt x="415" y="32"/>
                    </a:cubicBezTo>
                    <a:cubicBezTo>
                      <a:pt x="374" y="11"/>
                      <a:pt x="332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4614450" y="3048925"/>
                <a:ext cx="161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48" extrusionOk="0">
                    <a:moveTo>
                      <a:pt x="274" y="0"/>
                    </a:moveTo>
                    <a:cubicBezTo>
                      <a:pt x="266" y="0"/>
                      <a:pt x="258" y="1"/>
                      <a:pt x="250" y="2"/>
                    </a:cubicBezTo>
                    <a:cubicBezTo>
                      <a:pt x="95" y="33"/>
                      <a:pt x="1" y="261"/>
                      <a:pt x="42" y="521"/>
                    </a:cubicBezTo>
                    <a:cubicBezTo>
                      <a:pt x="82" y="766"/>
                      <a:pt x="224" y="947"/>
                      <a:pt x="371" y="947"/>
                    </a:cubicBezTo>
                    <a:cubicBezTo>
                      <a:pt x="379" y="947"/>
                      <a:pt x="387" y="947"/>
                      <a:pt x="395" y="946"/>
                    </a:cubicBezTo>
                    <a:cubicBezTo>
                      <a:pt x="551" y="915"/>
                      <a:pt x="644" y="687"/>
                      <a:pt x="602" y="427"/>
                    </a:cubicBezTo>
                    <a:cubicBezTo>
                      <a:pt x="573" y="181"/>
                      <a:pt x="422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4525000" y="3058000"/>
                <a:ext cx="150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07" extrusionOk="0">
                    <a:moveTo>
                      <a:pt x="272" y="0"/>
                    </a:moveTo>
                    <a:cubicBezTo>
                      <a:pt x="264" y="0"/>
                      <a:pt x="257" y="1"/>
                      <a:pt x="250" y="2"/>
                    </a:cubicBezTo>
                    <a:cubicBezTo>
                      <a:pt x="94" y="12"/>
                      <a:pt x="1" y="230"/>
                      <a:pt x="21" y="490"/>
                    </a:cubicBezTo>
                    <a:cubicBezTo>
                      <a:pt x="50" y="726"/>
                      <a:pt x="192" y="906"/>
                      <a:pt x="331" y="906"/>
                    </a:cubicBezTo>
                    <a:cubicBezTo>
                      <a:pt x="338" y="906"/>
                      <a:pt x="346" y="906"/>
                      <a:pt x="353" y="905"/>
                    </a:cubicBezTo>
                    <a:cubicBezTo>
                      <a:pt x="508" y="884"/>
                      <a:pt x="602" y="666"/>
                      <a:pt x="571" y="417"/>
                    </a:cubicBezTo>
                    <a:cubicBezTo>
                      <a:pt x="542" y="180"/>
                      <a:pt x="409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4595025" y="2988000"/>
                <a:ext cx="45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780" extrusionOk="0">
                    <a:moveTo>
                      <a:pt x="664" y="1"/>
                    </a:moveTo>
                    <a:cubicBezTo>
                      <a:pt x="301" y="1"/>
                      <a:pt x="31" y="105"/>
                      <a:pt x="10" y="261"/>
                    </a:cubicBezTo>
                    <a:cubicBezTo>
                      <a:pt x="0" y="312"/>
                      <a:pt x="10" y="364"/>
                      <a:pt x="52" y="416"/>
                    </a:cubicBezTo>
                    <a:cubicBezTo>
                      <a:pt x="166" y="572"/>
                      <a:pt x="477" y="706"/>
                      <a:pt x="840" y="759"/>
                    </a:cubicBezTo>
                    <a:cubicBezTo>
                      <a:pt x="944" y="769"/>
                      <a:pt x="1048" y="779"/>
                      <a:pt x="1141" y="779"/>
                    </a:cubicBezTo>
                    <a:cubicBezTo>
                      <a:pt x="1504" y="779"/>
                      <a:pt x="1774" y="676"/>
                      <a:pt x="1794" y="520"/>
                    </a:cubicBezTo>
                    <a:cubicBezTo>
                      <a:pt x="1805" y="468"/>
                      <a:pt x="1794" y="427"/>
                      <a:pt x="1753" y="374"/>
                    </a:cubicBezTo>
                    <a:cubicBezTo>
                      <a:pt x="1639" y="219"/>
                      <a:pt x="1328" y="84"/>
                      <a:pt x="965" y="33"/>
                    </a:cubicBezTo>
                    <a:cubicBezTo>
                      <a:pt x="861" y="12"/>
                      <a:pt x="757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4504500" y="2992425"/>
                <a:ext cx="394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790" extrusionOk="0">
                    <a:moveTo>
                      <a:pt x="1173" y="1"/>
                    </a:moveTo>
                    <a:cubicBezTo>
                      <a:pt x="1017" y="1"/>
                      <a:pt x="851" y="21"/>
                      <a:pt x="675" y="84"/>
                    </a:cubicBezTo>
                    <a:cubicBezTo>
                      <a:pt x="364" y="177"/>
                      <a:pt x="104" y="343"/>
                      <a:pt x="32" y="499"/>
                    </a:cubicBezTo>
                    <a:cubicBezTo>
                      <a:pt x="1" y="550"/>
                      <a:pt x="1" y="592"/>
                      <a:pt x="11" y="633"/>
                    </a:cubicBezTo>
                    <a:cubicBezTo>
                      <a:pt x="42" y="737"/>
                      <a:pt x="187" y="789"/>
                      <a:pt x="395" y="789"/>
                    </a:cubicBezTo>
                    <a:cubicBezTo>
                      <a:pt x="551" y="789"/>
                      <a:pt x="717" y="758"/>
                      <a:pt x="893" y="706"/>
                    </a:cubicBezTo>
                    <a:cubicBezTo>
                      <a:pt x="1215" y="612"/>
                      <a:pt x="1464" y="446"/>
                      <a:pt x="1547" y="291"/>
                    </a:cubicBezTo>
                    <a:cubicBezTo>
                      <a:pt x="1567" y="239"/>
                      <a:pt x="1577" y="197"/>
                      <a:pt x="1557" y="156"/>
                    </a:cubicBezTo>
                    <a:cubicBezTo>
                      <a:pt x="1526" y="52"/>
                      <a:pt x="1381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4460425" y="3279250"/>
                <a:ext cx="990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868" extrusionOk="0">
                    <a:moveTo>
                      <a:pt x="3849" y="0"/>
                    </a:moveTo>
                    <a:cubicBezTo>
                      <a:pt x="3828" y="10"/>
                      <a:pt x="3808" y="21"/>
                      <a:pt x="3808" y="42"/>
                    </a:cubicBezTo>
                    <a:cubicBezTo>
                      <a:pt x="3755" y="166"/>
                      <a:pt x="3693" y="291"/>
                      <a:pt x="3621" y="404"/>
                    </a:cubicBezTo>
                    <a:cubicBezTo>
                      <a:pt x="3517" y="550"/>
                      <a:pt x="3403" y="685"/>
                      <a:pt x="3268" y="799"/>
                    </a:cubicBezTo>
                    <a:cubicBezTo>
                      <a:pt x="3061" y="985"/>
                      <a:pt x="2822" y="1141"/>
                      <a:pt x="2563" y="1266"/>
                    </a:cubicBezTo>
                    <a:cubicBezTo>
                      <a:pt x="2303" y="1400"/>
                      <a:pt x="2013" y="1504"/>
                      <a:pt x="1722" y="1566"/>
                    </a:cubicBezTo>
                    <a:cubicBezTo>
                      <a:pt x="1183" y="1691"/>
                      <a:pt x="623" y="1702"/>
                      <a:pt x="73" y="1722"/>
                    </a:cubicBezTo>
                    <a:cubicBezTo>
                      <a:pt x="32" y="1732"/>
                      <a:pt x="0" y="1774"/>
                      <a:pt x="0" y="1805"/>
                    </a:cubicBezTo>
                    <a:cubicBezTo>
                      <a:pt x="0" y="1815"/>
                      <a:pt x="0" y="1826"/>
                      <a:pt x="11" y="1836"/>
                    </a:cubicBezTo>
                    <a:cubicBezTo>
                      <a:pt x="104" y="1847"/>
                      <a:pt x="208" y="1857"/>
                      <a:pt x="311" y="1867"/>
                    </a:cubicBezTo>
                    <a:cubicBezTo>
                      <a:pt x="550" y="1857"/>
                      <a:pt x="789" y="1847"/>
                      <a:pt x="1017" y="1826"/>
                    </a:cubicBezTo>
                    <a:cubicBezTo>
                      <a:pt x="1318" y="1794"/>
                      <a:pt x="1618" y="1753"/>
                      <a:pt x="1909" y="1681"/>
                    </a:cubicBezTo>
                    <a:cubicBezTo>
                      <a:pt x="1940" y="1670"/>
                      <a:pt x="1961" y="1670"/>
                      <a:pt x="1992" y="1660"/>
                    </a:cubicBezTo>
                    <a:cubicBezTo>
                      <a:pt x="2252" y="1577"/>
                      <a:pt x="2511" y="1473"/>
                      <a:pt x="2759" y="1338"/>
                    </a:cubicBezTo>
                    <a:cubicBezTo>
                      <a:pt x="3019" y="1204"/>
                      <a:pt x="3247" y="1038"/>
                      <a:pt x="3434" y="861"/>
                    </a:cubicBezTo>
                    <a:lnTo>
                      <a:pt x="3476" y="819"/>
                    </a:lnTo>
                    <a:cubicBezTo>
                      <a:pt x="3683" y="612"/>
                      <a:pt x="3859" y="374"/>
                      <a:pt x="3953" y="104"/>
                    </a:cubicBezTo>
                    <a:cubicBezTo>
                      <a:pt x="3953" y="83"/>
                      <a:pt x="3963" y="63"/>
                      <a:pt x="3953" y="42"/>
                    </a:cubicBezTo>
                    <a:cubicBezTo>
                      <a:pt x="3942" y="21"/>
                      <a:pt x="3932" y="10"/>
                      <a:pt x="3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0581C-8906-B084-9910-2AEAF4A56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8250" y="1242700"/>
            <a:ext cx="3211250" cy="3361500"/>
          </a:xfrm>
        </p:spPr>
        <p:txBody>
          <a:bodyPr/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Home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Adopt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err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AboutUs</a:t>
            </a: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err="1">
                <a:solidFill>
                  <a:schemeClr val="tx1"/>
                </a:solidFill>
                <a:latin typeface="Lexend" panose="020B0604020202020204" charset="0"/>
                <a:cs typeface="Arial"/>
              </a:rPr>
              <a:t>ContactUs</a:t>
            </a: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</a:rPr>
              <a:t>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</a:rPr>
              <a:t>Login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err="1">
                <a:solidFill>
                  <a:schemeClr val="tx1"/>
                </a:solidFill>
                <a:latin typeface="Lexend" panose="020B0604020202020204" charset="0"/>
                <a:cs typeface="Arial"/>
              </a:rPr>
              <a:t>SignUp</a:t>
            </a: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</a:rPr>
              <a:t>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</a:rPr>
              <a:t>Pets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err="1">
                <a:solidFill>
                  <a:schemeClr val="tx1"/>
                </a:solidFill>
                <a:latin typeface="Lexend" panose="020B0604020202020204" charset="0"/>
                <a:cs typeface="Arial"/>
              </a:rPr>
              <a:t>PetsDetails</a:t>
            </a:r>
            <a:r>
              <a:rPr lang="en-US" altLang="en-US" sz="1600">
                <a:solidFill>
                  <a:schemeClr val="tx1"/>
                </a:solidFill>
                <a:latin typeface="Lexend" panose="020B0604020202020204" charset="0"/>
                <a:cs typeface="Arial"/>
              </a:rPr>
              <a:t>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b="1">
                <a:solidFill>
                  <a:schemeClr val="tx1"/>
                </a:solidFill>
                <a:latin typeface="Lexend" panose="020B0604020202020204" charset="0"/>
                <a:cs typeface="Arial"/>
              </a:rPr>
              <a:t>Requests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b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Admin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b="1" err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AddPet</a:t>
            </a:r>
            <a:r>
              <a:rPr lang="en-US" altLang="en-US" sz="1600" b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 page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b="1" err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EditPet</a:t>
            </a:r>
            <a:r>
              <a:rPr lang="en-US" altLang="en-US" sz="1600" b="1">
                <a:solidFill>
                  <a:schemeClr val="tx1"/>
                </a:solidFill>
                <a:latin typeface="Lexend" panose="020B0604020202020204" charset="0"/>
                <a:cs typeface="Arial"/>
                <a:sym typeface="Arial"/>
              </a:rPr>
              <a:t> page</a:t>
            </a:r>
            <a:endParaRPr lang="en-US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8815A-A744-B777-8A3A-B70138F3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The Pages</a:t>
            </a:r>
          </a:p>
        </p:txBody>
      </p:sp>
      <p:grpSp>
        <p:nvGrpSpPr>
          <p:cNvPr id="189" name="Google Shape;3357;p63">
            <a:extLst>
              <a:ext uri="{FF2B5EF4-FFF2-40B4-BE49-F238E27FC236}">
                <a16:creationId xmlns:a16="http://schemas.microsoft.com/office/drawing/2014/main" id="{17657D65-2646-E69A-7F97-86ADF8FEAA7B}"/>
              </a:ext>
            </a:extLst>
          </p:cNvPr>
          <p:cNvGrpSpPr/>
          <p:nvPr/>
        </p:nvGrpSpPr>
        <p:grpSpPr>
          <a:xfrm>
            <a:off x="4572756" y="1130278"/>
            <a:ext cx="3659421" cy="2967177"/>
            <a:chOff x="1230025" y="1063275"/>
            <a:chExt cx="217675" cy="176500"/>
          </a:xfrm>
        </p:grpSpPr>
        <p:sp>
          <p:nvSpPr>
            <p:cNvPr id="190" name="Google Shape;3358;p63">
              <a:extLst>
                <a:ext uri="{FF2B5EF4-FFF2-40B4-BE49-F238E27FC236}">
                  <a16:creationId xmlns:a16="http://schemas.microsoft.com/office/drawing/2014/main" id="{7B882D80-ACA0-C117-5A90-002CFB77EBFF}"/>
                </a:ext>
              </a:extLst>
            </p:cNvPr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59;p63">
              <a:extLst>
                <a:ext uri="{FF2B5EF4-FFF2-40B4-BE49-F238E27FC236}">
                  <a16:creationId xmlns:a16="http://schemas.microsoft.com/office/drawing/2014/main" id="{1B69D342-6A46-E3DF-1F18-C4AACC0F65D0}"/>
                </a:ext>
              </a:extLst>
            </p:cNvPr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60;p63">
              <a:extLst>
                <a:ext uri="{FF2B5EF4-FFF2-40B4-BE49-F238E27FC236}">
                  <a16:creationId xmlns:a16="http://schemas.microsoft.com/office/drawing/2014/main" id="{88D234DD-4519-8CF4-598B-62598D21FB3E}"/>
                </a:ext>
              </a:extLst>
            </p:cNvPr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365;p63">
            <a:extLst>
              <a:ext uri="{FF2B5EF4-FFF2-40B4-BE49-F238E27FC236}">
                <a16:creationId xmlns:a16="http://schemas.microsoft.com/office/drawing/2014/main" id="{23FCF74B-3C4C-7FC2-93FA-BD0ACEFAA56E}"/>
              </a:ext>
            </a:extLst>
          </p:cNvPr>
          <p:cNvGrpSpPr/>
          <p:nvPr/>
        </p:nvGrpSpPr>
        <p:grpSpPr>
          <a:xfrm>
            <a:off x="4966964" y="1518838"/>
            <a:ext cx="2618347" cy="2653219"/>
            <a:chOff x="1009313" y="1371197"/>
            <a:chExt cx="2618347" cy="2653219"/>
          </a:xfrm>
        </p:grpSpPr>
        <p:sp>
          <p:nvSpPr>
            <p:cNvPr id="194" name="Google Shape;3366;p63">
              <a:extLst>
                <a:ext uri="{FF2B5EF4-FFF2-40B4-BE49-F238E27FC236}">
                  <a16:creationId xmlns:a16="http://schemas.microsoft.com/office/drawing/2014/main" id="{7B4F62E8-01B0-C9F7-71D0-8195F5BA4CD1}"/>
                </a:ext>
              </a:extLst>
            </p:cNvPr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3367;p63">
              <a:extLst>
                <a:ext uri="{FF2B5EF4-FFF2-40B4-BE49-F238E27FC236}">
                  <a16:creationId xmlns:a16="http://schemas.microsoft.com/office/drawing/2014/main" id="{9ED4E502-82B9-0CA7-5EDD-F9F5CB656237}"/>
                </a:ext>
              </a:extLst>
            </p:cNvPr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196" name="Google Shape;3368;p63">
                <a:extLst>
                  <a:ext uri="{FF2B5EF4-FFF2-40B4-BE49-F238E27FC236}">
                    <a16:creationId xmlns:a16="http://schemas.microsoft.com/office/drawing/2014/main" id="{502C9D5A-5D9A-4624-0419-6A43780DD8D1}"/>
                  </a:ext>
                </a:extLst>
              </p:cNvPr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369;p63">
                <a:extLst>
                  <a:ext uri="{FF2B5EF4-FFF2-40B4-BE49-F238E27FC236}">
                    <a16:creationId xmlns:a16="http://schemas.microsoft.com/office/drawing/2014/main" id="{ACC34ECB-1163-6384-FF6F-DD148C504BDB}"/>
                  </a:ext>
                </a:extLst>
              </p:cNvPr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370;p63">
                <a:extLst>
                  <a:ext uri="{FF2B5EF4-FFF2-40B4-BE49-F238E27FC236}">
                    <a16:creationId xmlns:a16="http://schemas.microsoft.com/office/drawing/2014/main" id="{57D80BED-67DA-3BCA-D5B2-DA6D0B63071E}"/>
                  </a:ext>
                </a:extLst>
              </p:cNvPr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371;p63">
                <a:extLst>
                  <a:ext uri="{FF2B5EF4-FFF2-40B4-BE49-F238E27FC236}">
                    <a16:creationId xmlns:a16="http://schemas.microsoft.com/office/drawing/2014/main" id="{A079C6F3-D82C-9F6C-9483-EF26CA8F0962}"/>
                  </a:ext>
                </a:extLst>
              </p:cNvPr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372;p63">
                <a:extLst>
                  <a:ext uri="{FF2B5EF4-FFF2-40B4-BE49-F238E27FC236}">
                    <a16:creationId xmlns:a16="http://schemas.microsoft.com/office/drawing/2014/main" id="{AE899FD8-3D0E-A3AB-D0FB-2B43A541B653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373;p63">
                <a:extLst>
                  <a:ext uri="{FF2B5EF4-FFF2-40B4-BE49-F238E27FC236}">
                    <a16:creationId xmlns:a16="http://schemas.microsoft.com/office/drawing/2014/main" id="{C1ED4C90-47F0-0616-2D6B-A407CD77717F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374;p63">
                <a:extLst>
                  <a:ext uri="{FF2B5EF4-FFF2-40B4-BE49-F238E27FC236}">
                    <a16:creationId xmlns:a16="http://schemas.microsoft.com/office/drawing/2014/main" id="{DD055DC4-45C8-D7C4-3DB0-E5C139E2CD60}"/>
                  </a:ext>
                </a:extLst>
              </p:cNvPr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375;p63">
                <a:extLst>
                  <a:ext uri="{FF2B5EF4-FFF2-40B4-BE49-F238E27FC236}">
                    <a16:creationId xmlns:a16="http://schemas.microsoft.com/office/drawing/2014/main" id="{98DD77CF-82FB-A89A-EA42-03F90BBF0A31}"/>
                  </a:ext>
                </a:extLst>
              </p:cNvPr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376;p63">
                <a:extLst>
                  <a:ext uri="{FF2B5EF4-FFF2-40B4-BE49-F238E27FC236}">
                    <a16:creationId xmlns:a16="http://schemas.microsoft.com/office/drawing/2014/main" id="{66474FB5-2374-BD2C-42D1-F037C6CEDAB9}"/>
                  </a:ext>
                </a:extLst>
              </p:cNvPr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377;p63">
                <a:extLst>
                  <a:ext uri="{FF2B5EF4-FFF2-40B4-BE49-F238E27FC236}">
                    <a16:creationId xmlns:a16="http://schemas.microsoft.com/office/drawing/2014/main" id="{FB01B4AD-C0A3-9AE8-CDF3-1955FA2247C9}"/>
                  </a:ext>
                </a:extLst>
              </p:cNvPr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378;p63">
                <a:extLst>
                  <a:ext uri="{FF2B5EF4-FFF2-40B4-BE49-F238E27FC236}">
                    <a16:creationId xmlns:a16="http://schemas.microsoft.com/office/drawing/2014/main" id="{348A2639-33BE-51F0-E357-36BD75955B24}"/>
                  </a:ext>
                </a:extLst>
              </p:cNvPr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379;p63">
                <a:extLst>
                  <a:ext uri="{FF2B5EF4-FFF2-40B4-BE49-F238E27FC236}">
                    <a16:creationId xmlns:a16="http://schemas.microsoft.com/office/drawing/2014/main" id="{2C78E0E4-C4D4-ED05-BC43-0189F8AF0D3C}"/>
                  </a:ext>
                </a:extLst>
              </p:cNvPr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380;p63">
                <a:extLst>
                  <a:ext uri="{FF2B5EF4-FFF2-40B4-BE49-F238E27FC236}">
                    <a16:creationId xmlns:a16="http://schemas.microsoft.com/office/drawing/2014/main" id="{A665527F-E154-C83D-8A65-B2E903B66D4A}"/>
                  </a:ext>
                </a:extLst>
              </p:cNvPr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381;p63">
                <a:extLst>
                  <a:ext uri="{FF2B5EF4-FFF2-40B4-BE49-F238E27FC236}">
                    <a16:creationId xmlns:a16="http://schemas.microsoft.com/office/drawing/2014/main" id="{2FDFE79E-2B16-BE72-9648-89840C56816C}"/>
                  </a:ext>
                </a:extLst>
              </p:cNvPr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382;p63">
                <a:extLst>
                  <a:ext uri="{FF2B5EF4-FFF2-40B4-BE49-F238E27FC236}">
                    <a16:creationId xmlns:a16="http://schemas.microsoft.com/office/drawing/2014/main" id="{7AD56F1A-F84A-D0FC-4A3B-11EEC0E09DE5}"/>
                  </a:ext>
                </a:extLst>
              </p:cNvPr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383;p63">
                <a:extLst>
                  <a:ext uri="{FF2B5EF4-FFF2-40B4-BE49-F238E27FC236}">
                    <a16:creationId xmlns:a16="http://schemas.microsoft.com/office/drawing/2014/main" id="{2BB2A29F-AEAB-67FA-1200-885F28B7A2A1}"/>
                  </a:ext>
                </a:extLst>
              </p:cNvPr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384;p63">
                <a:extLst>
                  <a:ext uri="{FF2B5EF4-FFF2-40B4-BE49-F238E27FC236}">
                    <a16:creationId xmlns:a16="http://schemas.microsoft.com/office/drawing/2014/main" id="{13CC6D23-2033-3FC8-030D-20E575CC530C}"/>
                  </a:ext>
                </a:extLst>
              </p:cNvPr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385;p63">
                <a:extLst>
                  <a:ext uri="{FF2B5EF4-FFF2-40B4-BE49-F238E27FC236}">
                    <a16:creationId xmlns:a16="http://schemas.microsoft.com/office/drawing/2014/main" id="{5E2212A5-FCD9-D0B4-1DCA-F723BFF8EA3C}"/>
                  </a:ext>
                </a:extLst>
              </p:cNvPr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386;p63">
                <a:extLst>
                  <a:ext uri="{FF2B5EF4-FFF2-40B4-BE49-F238E27FC236}">
                    <a16:creationId xmlns:a16="http://schemas.microsoft.com/office/drawing/2014/main" id="{5308EAD2-0B45-588B-FA96-AE552D7AA9FA}"/>
                  </a:ext>
                </a:extLst>
              </p:cNvPr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387;p63">
                <a:extLst>
                  <a:ext uri="{FF2B5EF4-FFF2-40B4-BE49-F238E27FC236}">
                    <a16:creationId xmlns:a16="http://schemas.microsoft.com/office/drawing/2014/main" id="{E1F72CC1-AD45-D4C9-48A4-67DA7BF3A3C5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388;p63">
                <a:extLst>
                  <a:ext uri="{FF2B5EF4-FFF2-40B4-BE49-F238E27FC236}">
                    <a16:creationId xmlns:a16="http://schemas.microsoft.com/office/drawing/2014/main" id="{B07F75D3-046A-B6D7-0C47-1C3649D79A13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389;p63">
                <a:extLst>
                  <a:ext uri="{FF2B5EF4-FFF2-40B4-BE49-F238E27FC236}">
                    <a16:creationId xmlns:a16="http://schemas.microsoft.com/office/drawing/2014/main" id="{8D9825BF-21F8-AFF9-F53D-06F612871CF4}"/>
                  </a:ext>
                </a:extLst>
              </p:cNvPr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390;p63">
                <a:extLst>
                  <a:ext uri="{FF2B5EF4-FFF2-40B4-BE49-F238E27FC236}">
                    <a16:creationId xmlns:a16="http://schemas.microsoft.com/office/drawing/2014/main" id="{D3FF2738-6E80-A383-8E0E-73BE8DE6C8DB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391;p63">
                <a:extLst>
                  <a:ext uri="{FF2B5EF4-FFF2-40B4-BE49-F238E27FC236}">
                    <a16:creationId xmlns:a16="http://schemas.microsoft.com/office/drawing/2014/main" id="{14BC5659-6254-30AA-8314-18E482639F88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392;p63">
                <a:extLst>
                  <a:ext uri="{FF2B5EF4-FFF2-40B4-BE49-F238E27FC236}">
                    <a16:creationId xmlns:a16="http://schemas.microsoft.com/office/drawing/2014/main" id="{62555625-F703-F698-1DFA-9511487037B3}"/>
                  </a:ext>
                </a:extLst>
              </p:cNvPr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393;p63">
                <a:extLst>
                  <a:ext uri="{FF2B5EF4-FFF2-40B4-BE49-F238E27FC236}">
                    <a16:creationId xmlns:a16="http://schemas.microsoft.com/office/drawing/2014/main" id="{DA0B3159-A1D8-3842-313F-5D73FF909F75}"/>
                  </a:ext>
                </a:extLst>
              </p:cNvPr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394;p63">
                <a:extLst>
                  <a:ext uri="{FF2B5EF4-FFF2-40B4-BE49-F238E27FC236}">
                    <a16:creationId xmlns:a16="http://schemas.microsoft.com/office/drawing/2014/main" id="{AF67F913-321E-AB1F-96A7-CCE1238BB40A}"/>
                  </a:ext>
                </a:extLst>
              </p:cNvPr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395;p63">
                <a:extLst>
                  <a:ext uri="{FF2B5EF4-FFF2-40B4-BE49-F238E27FC236}">
                    <a16:creationId xmlns:a16="http://schemas.microsoft.com/office/drawing/2014/main" id="{751EF919-DB28-C40E-C44F-8AAE749CA524}"/>
                  </a:ext>
                </a:extLst>
              </p:cNvPr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396;p63">
                <a:extLst>
                  <a:ext uri="{FF2B5EF4-FFF2-40B4-BE49-F238E27FC236}">
                    <a16:creationId xmlns:a16="http://schemas.microsoft.com/office/drawing/2014/main" id="{5B71FF00-00DB-5100-2DE4-D28D780F5B97}"/>
                  </a:ext>
                </a:extLst>
              </p:cNvPr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397;p63">
                <a:extLst>
                  <a:ext uri="{FF2B5EF4-FFF2-40B4-BE49-F238E27FC236}">
                    <a16:creationId xmlns:a16="http://schemas.microsoft.com/office/drawing/2014/main" id="{586FD832-9482-0997-23E3-9F99C30791EF}"/>
                  </a:ext>
                </a:extLst>
              </p:cNvPr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398;p63">
                <a:extLst>
                  <a:ext uri="{FF2B5EF4-FFF2-40B4-BE49-F238E27FC236}">
                    <a16:creationId xmlns:a16="http://schemas.microsoft.com/office/drawing/2014/main" id="{41E94EB2-EEDF-6953-D6D3-35215D31843D}"/>
                  </a:ext>
                </a:extLst>
              </p:cNvPr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399;p63">
                <a:extLst>
                  <a:ext uri="{FF2B5EF4-FFF2-40B4-BE49-F238E27FC236}">
                    <a16:creationId xmlns:a16="http://schemas.microsoft.com/office/drawing/2014/main" id="{9C885115-B788-215B-894B-500FF84FCD48}"/>
                  </a:ext>
                </a:extLst>
              </p:cNvPr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400;p63">
                <a:extLst>
                  <a:ext uri="{FF2B5EF4-FFF2-40B4-BE49-F238E27FC236}">
                    <a16:creationId xmlns:a16="http://schemas.microsoft.com/office/drawing/2014/main" id="{A1AF58C0-EE45-DA5E-2F54-C61796F33E51}"/>
                  </a:ext>
                </a:extLst>
              </p:cNvPr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401;p63">
                <a:extLst>
                  <a:ext uri="{FF2B5EF4-FFF2-40B4-BE49-F238E27FC236}">
                    <a16:creationId xmlns:a16="http://schemas.microsoft.com/office/drawing/2014/main" id="{A2B4DD33-52DF-CFD8-8552-6498CF5C278C}"/>
                  </a:ext>
                </a:extLst>
              </p:cNvPr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402;p63">
                <a:extLst>
                  <a:ext uri="{FF2B5EF4-FFF2-40B4-BE49-F238E27FC236}">
                    <a16:creationId xmlns:a16="http://schemas.microsoft.com/office/drawing/2014/main" id="{0E886C74-9AAB-78E5-26A4-7F438DF0F033}"/>
                  </a:ext>
                </a:extLst>
              </p:cNvPr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403;p63">
                <a:extLst>
                  <a:ext uri="{FF2B5EF4-FFF2-40B4-BE49-F238E27FC236}">
                    <a16:creationId xmlns:a16="http://schemas.microsoft.com/office/drawing/2014/main" id="{F1C9A007-39AD-C0A7-EACD-9268E0638D25}"/>
                  </a:ext>
                </a:extLst>
              </p:cNvPr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404;p63">
                <a:extLst>
                  <a:ext uri="{FF2B5EF4-FFF2-40B4-BE49-F238E27FC236}">
                    <a16:creationId xmlns:a16="http://schemas.microsoft.com/office/drawing/2014/main" id="{77954D79-AE86-B451-33B7-972B61256E47}"/>
                  </a:ext>
                </a:extLst>
              </p:cNvPr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405;p63">
                <a:extLst>
                  <a:ext uri="{FF2B5EF4-FFF2-40B4-BE49-F238E27FC236}">
                    <a16:creationId xmlns:a16="http://schemas.microsoft.com/office/drawing/2014/main" id="{F4BCEC17-5BC5-8E02-7118-B127456DE07B}"/>
                  </a:ext>
                </a:extLst>
              </p:cNvPr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406;p63">
                <a:extLst>
                  <a:ext uri="{FF2B5EF4-FFF2-40B4-BE49-F238E27FC236}">
                    <a16:creationId xmlns:a16="http://schemas.microsoft.com/office/drawing/2014/main" id="{0F7874BC-33BA-CCC4-910C-C0C2C8131944}"/>
                  </a:ext>
                </a:extLst>
              </p:cNvPr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407;p63">
                <a:extLst>
                  <a:ext uri="{FF2B5EF4-FFF2-40B4-BE49-F238E27FC236}">
                    <a16:creationId xmlns:a16="http://schemas.microsoft.com/office/drawing/2014/main" id="{530C3913-71F4-7F09-4850-04027E000BB4}"/>
                  </a:ext>
                </a:extLst>
              </p:cNvPr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408;p63">
                <a:extLst>
                  <a:ext uri="{FF2B5EF4-FFF2-40B4-BE49-F238E27FC236}">
                    <a16:creationId xmlns:a16="http://schemas.microsoft.com/office/drawing/2014/main" id="{80402AB9-B577-B36A-7F75-8A88F215B7F7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409;p63">
                <a:extLst>
                  <a:ext uri="{FF2B5EF4-FFF2-40B4-BE49-F238E27FC236}">
                    <a16:creationId xmlns:a16="http://schemas.microsoft.com/office/drawing/2014/main" id="{7A6AA9C9-31A6-FF3C-5B57-5BB74E386D82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410;p63">
                <a:extLst>
                  <a:ext uri="{FF2B5EF4-FFF2-40B4-BE49-F238E27FC236}">
                    <a16:creationId xmlns:a16="http://schemas.microsoft.com/office/drawing/2014/main" id="{B0BF15D9-FA5E-CEE5-27C7-418B2AF268BD}"/>
                  </a:ext>
                </a:extLst>
              </p:cNvPr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411;p63">
                <a:extLst>
                  <a:ext uri="{FF2B5EF4-FFF2-40B4-BE49-F238E27FC236}">
                    <a16:creationId xmlns:a16="http://schemas.microsoft.com/office/drawing/2014/main" id="{6063EAA4-E804-71DF-D0A3-549519980BA2}"/>
                  </a:ext>
                </a:extLst>
              </p:cNvPr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412;p63">
                <a:extLst>
                  <a:ext uri="{FF2B5EF4-FFF2-40B4-BE49-F238E27FC236}">
                    <a16:creationId xmlns:a16="http://schemas.microsoft.com/office/drawing/2014/main" id="{89E698A7-D7C8-BDCB-1CDE-100A7CBB11FA}"/>
                  </a:ext>
                </a:extLst>
              </p:cNvPr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413;p63">
                <a:extLst>
                  <a:ext uri="{FF2B5EF4-FFF2-40B4-BE49-F238E27FC236}">
                    <a16:creationId xmlns:a16="http://schemas.microsoft.com/office/drawing/2014/main" id="{E30AA5A1-11CB-2D2A-D3DB-25F5AC5E3B20}"/>
                  </a:ext>
                </a:extLst>
              </p:cNvPr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414;p63">
                <a:extLst>
                  <a:ext uri="{FF2B5EF4-FFF2-40B4-BE49-F238E27FC236}">
                    <a16:creationId xmlns:a16="http://schemas.microsoft.com/office/drawing/2014/main" id="{1A98D64C-7960-2D4D-25CC-099355881FFB}"/>
                  </a:ext>
                </a:extLst>
              </p:cNvPr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415;p63">
                <a:extLst>
                  <a:ext uri="{FF2B5EF4-FFF2-40B4-BE49-F238E27FC236}">
                    <a16:creationId xmlns:a16="http://schemas.microsoft.com/office/drawing/2014/main" id="{652F64E3-803B-F4A3-D95B-09FBA445C0DE}"/>
                  </a:ext>
                </a:extLst>
              </p:cNvPr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416;p63">
                <a:extLst>
                  <a:ext uri="{FF2B5EF4-FFF2-40B4-BE49-F238E27FC236}">
                    <a16:creationId xmlns:a16="http://schemas.microsoft.com/office/drawing/2014/main" id="{DCBB276D-9DD9-81C5-CE00-1AD9A67B3683}"/>
                  </a:ext>
                </a:extLst>
              </p:cNvPr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417;p63">
                <a:extLst>
                  <a:ext uri="{FF2B5EF4-FFF2-40B4-BE49-F238E27FC236}">
                    <a16:creationId xmlns:a16="http://schemas.microsoft.com/office/drawing/2014/main" id="{CD68172D-2EB0-F279-3EE1-D0DAFDBED01B}"/>
                  </a:ext>
                </a:extLst>
              </p:cNvPr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418;p63">
                <a:extLst>
                  <a:ext uri="{FF2B5EF4-FFF2-40B4-BE49-F238E27FC236}">
                    <a16:creationId xmlns:a16="http://schemas.microsoft.com/office/drawing/2014/main" id="{B45A5981-88D4-0FD3-53C7-E450DE86FD82}"/>
                  </a:ext>
                </a:extLst>
              </p:cNvPr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419;p63">
                <a:extLst>
                  <a:ext uri="{FF2B5EF4-FFF2-40B4-BE49-F238E27FC236}">
                    <a16:creationId xmlns:a16="http://schemas.microsoft.com/office/drawing/2014/main" id="{1CFD6C72-CB12-1849-DFD1-135882171965}"/>
                  </a:ext>
                </a:extLst>
              </p:cNvPr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420;p63">
                <a:extLst>
                  <a:ext uri="{FF2B5EF4-FFF2-40B4-BE49-F238E27FC236}">
                    <a16:creationId xmlns:a16="http://schemas.microsoft.com/office/drawing/2014/main" id="{BB53710F-6648-F24D-32CE-371B7A02954D}"/>
                  </a:ext>
                </a:extLst>
              </p:cNvPr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421;p63">
                <a:extLst>
                  <a:ext uri="{FF2B5EF4-FFF2-40B4-BE49-F238E27FC236}">
                    <a16:creationId xmlns:a16="http://schemas.microsoft.com/office/drawing/2014/main" id="{CFA7F65E-93E7-743B-FA3B-830E02D335A1}"/>
                  </a:ext>
                </a:extLst>
              </p:cNvPr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422;p63">
                <a:extLst>
                  <a:ext uri="{FF2B5EF4-FFF2-40B4-BE49-F238E27FC236}">
                    <a16:creationId xmlns:a16="http://schemas.microsoft.com/office/drawing/2014/main" id="{4D6717C2-D3B2-4625-A94E-42961145DF02}"/>
                  </a:ext>
                </a:extLst>
              </p:cNvPr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423;p63">
                <a:extLst>
                  <a:ext uri="{FF2B5EF4-FFF2-40B4-BE49-F238E27FC236}">
                    <a16:creationId xmlns:a16="http://schemas.microsoft.com/office/drawing/2014/main" id="{3949CD05-9B81-CD4C-0379-E7217C626AAB}"/>
                  </a:ext>
                </a:extLst>
              </p:cNvPr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424;p63">
                <a:extLst>
                  <a:ext uri="{FF2B5EF4-FFF2-40B4-BE49-F238E27FC236}">
                    <a16:creationId xmlns:a16="http://schemas.microsoft.com/office/drawing/2014/main" id="{38E4A0CF-A926-E38C-E56C-DD6338A19C55}"/>
                  </a:ext>
                </a:extLst>
              </p:cNvPr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425;p63">
                <a:extLst>
                  <a:ext uri="{FF2B5EF4-FFF2-40B4-BE49-F238E27FC236}">
                    <a16:creationId xmlns:a16="http://schemas.microsoft.com/office/drawing/2014/main" id="{EDED305A-ECEA-C7BF-D52D-090B25FCF226}"/>
                  </a:ext>
                </a:extLst>
              </p:cNvPr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426;p63">
                <a:extLst>
                  <a:ext uri="{FF2B5EF4-FFF2-40B4-BE49-F238E27FC236}">
                    <a16:creationId xmlns:a16="http://schemas.microsoft.com/office/drawing/2014/main" id="{E629CC1D-3AAA-5584-C29F-2D00F6BA9C8D}"/>
                  </a:ext>
                </a:extLst>
              </p:cNvPr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427;p63">
                <a:extLst>
                  <a:ext uri="{FF2B5EF4-FFF2-40B4-BE49-F238E27FC236}">
                    <a16:creationId xmlns:a16="http://schemas.microsoft.com/office/drawing/2014/main" id="{9478B9B5-7ED9-2EDE-482A-85783EFC7C8B}"/>
                  </a:ext>
                </a:extLst>
              </p:cNvPr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428;p63">
                <a:extLst>
                  <a:ext uri="{FF2B5EF4-FFF2-40B4-BE49-F238E27FC236}">
                    <a16:creationId xmlns:a16="http://schemas.microsoft.com/office/drawing/2014/main" id="{EA979F25-1F8B-3DC4-8755-B905AD42C2B3}"/>
                  </a:ext>
                </a:extLst>
              </p:cNvPr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429;p63">
                <a:extLst>
                  <a:ext uri="{FF2B5EF4-FFF2-40B4-BE49-F238E27FC236}">
                    <a16:creationId xmlns:a16="http://schemas.microsoft.com/office/drawing/2014/main" id="{72362C69-D2A1-A6F5-6967-5363508A0F25}"/>
                  </a:ext>
                </a:extLst>
              </p:cNvPr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430;p63">
                <a:extLst>
                  <a:ext uri="{FF2B5EF4-FFF2-40B4-BE49-F238E27FC236}">
                    <a16:creationId xmlns:a16="http://schemas.microsoft.com/office/drawing/2014/main" id="{9654C7DB-7596-8774-25D3-D26D812DED5E}"/>
                  </a:ext>
                </a:extLst>
              </p:cNvPr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431;p63">
                <a:extLst>
                  <a:ext uri="{FF2B5EF4-FFF2-40B4-BE49-F238E27FC236}">
                    <a16:creationId xmlns:a16="http://schemas.microsoft.com/office/drawing/2014/main" id="{6FDC2A29-B492-8B75-D821-4D27F90098EF}"/>
                  </a:ext>
                </a:extLst>
              </p:cNvPr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432;p63">
                <a:extLst>
                  <a:ext uri="{FF2B5EF4-FFF2-40B4-BE49-F238E27FC236}">
                    <a16:creationId xmlns:a16="http://schemas.microsoft.com/office/drawing/2014/main" id="{E5D44499-E954-67C1-75EC-C5C4FC528856}"/>
                  </a:ext>
                </a:extLst>
              </p:cNvPr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433;p63">
                <a:extLst>
                  <a:ext uri="{FF2B5EF4-FFF2-40B4-BE49-F238E27FC236}">
                    <a16:creationId xmlns:a16="http://schemas.microsoft.com/office/drawing/2014/main" id="{D7DEF41C-2FB7-1A4A-A28C-0B566ACD0AC5}"/>
                  </a:ext>
                </a:extLst>
              </p:cNvPr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434;p63">
                <a:extLst>
                  <a:ext uri="{FF2B5EF4-FFF2-40B4-BE49-F238E27FC236}">
                    <a16:creationId xmlns:a16="http://schemas.microsoft.com/office/drawing/2014/main" id="{EE77B88F-79D6-1CCF-DEFC-99188A7A119E}"/>
                  </a:ext>
                </a:extLst>
              </p:cNvPr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435;p63">
                <a:extLst>
                  <a:ext uri="{FF2B5EF4-FFF2-40B4-BE49-F238E27FC236}">
                    <a16:creationId xmlns:a16="http://schemas.microsoft.com/office/drawing/2014/main" id="{395349ED-DBFF-EC63-8271-6886161DC07E}"/>
                  </a:ext>
                </a:extLst>
              </p:cNvPr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436;p63">
                <a:extLst>
                  <a:ext uri="{FF2B5EF4-FFF2-40B4-BE49-F238E27FC236}">
                    <a16:creationId xmlns:a16="http://schemas.microsoft.com/office/drawing/2014/main" id="{38ACFB49-9EEF-A351-3689-C32141D348F1}"/>
                  </a:ext>
                </a:extLst>
              </p:cNvPr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437;p63">
                <a:extLst>
                  <a:ext uri="{FF2B5EF4-FFF2-40B4-BE49-F238E27FC236}">
                    <a16:creationId xmlns:a16="http://schemas.microsoft.com/office/drawing/2014/main" id="{4E541081-E269-53D4-E4B5-BF0F4E5C0324}"/>
                  </a:ext>
                </a:extLst>
              </p:cNvPr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438;p63">
                <a:extLst>
                  <a:ext uri="{FF2B5EF4-FFF2-40B4-BE49-F238E27FC236}">
                    <a16:creationId xmlns:a16="http://schemas.microsoft.com/office/drawing/2014/main" id="{48107989-8F63-6F0E-68D6-F0AE241045CE}"/>
                  </a:ext>
                </a:extLst>
              </p:cNvPr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439;p63">
                <a:extLst>
                  <a:ext uri="{FF2B5EF4-FFF2-40B4-BE49-F238E27FC236}">
                    <a16:creationId xmlns:a16="http://schemas.microsoft.com/office/drawing/2014/main" id="{7EBF6910-B3BD-06EC-1DA7-4224CF635BD0}"/>
                  </a:ext>
                </a:extLst>
              </p:cNvPr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440;p63">
                <a:extLst>
                  <a:ext uri="{FF2B5EF4-FFF2-40B4-BE49-F238E27FC236}">
                    <a16:creationId xmlns:a16="http://schemas.microsoft.com/office/drawing/2014/main" id="{29ED7305-7C89-720A-36F1-164E6ABE8537}"/>
                  </a:ext>
                </a:extLst>
              </p:cNvPr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441;p63">
                <a:extLst>
                  <a:ext uri="{FF2B5EF4-FFF2-40B4-BE49-F238E27FC236}">
                    <a16:creationId xmlns:a16="http://schemas.microsoft.com/office/drawing/2014/main" id="{AB376829-4DEA-9A17-5D72-02CCA695377E}"/>
                  </a:ext>
                </a:extLst>
              </p:cNvPr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442;p63">
                <a:extLst>
                  <a:ext uri="{FF2B5EF4-FFF2-40B4-BE49-F238E27FC236}">
                    <a16:creationId xmlns:a16="http://schemas.microsoft.com/office/drawing/2014/main" id="{44C7BF63-6FDF-AC7F-77D1-5291568517B5}"/>
                  </a:ext>
                </a:extLst>
              </p:cNvPr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443;p63">
                <a:extLst>
                  <a:ext uri="{FF2B5EF4-FFF2-40B4-BE49-F238E27FC236}">
                    <a16:creationId xmlns:a16="http://schemas.microsoft.com/office/drawing/2014/main" id="{72C61C5B-3970-D4DC-699C-9F742CF9ADB4}"/>
                  </a:ext>
                </a:extLst>
              </p:cNvPr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444;p63">
                <a:extLst>
                  <a:ext uri="{FF2B5EF4-FFF2-40B4-BE49-F238E27FC236}">
                    <a16:creationId xmlns:a16="http://schemas.microsoft.com/office/drawing/2014/main" id="{27981CAF-B384-027A-326E-ABB33EB83000}"/>
                  </a:ext>
                </a:extLst>
              </p:cNvPr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445;p63">
                <a:extLst>
                  <a:ext uri="{FF2B5EF4-FFF2-40B4-BE49-F238E27FC236}">
                    <a16:creationId xmlns:a16="http://schemas.microsoft.com/office/drawing/2014/main" id="{11B15711-9E5C-170C-6FC7-0B6A77B7B9D5}"/>
                  </a:ext>
                </a:extLst>
              </p:cNvPr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446;p63">
                <a:extLst>
                  <a:ext uri="{FF2B5EF4-FFF2-40B4-BE49-F238E27FC236}">
                    <a16:creationId xmlns:a16="http://schemas.microsoft.com/office/drawing/2014/main" id="{47209B6B-C8ED-E228-6B10-523DD3FACE8D}"/>
                  </a:ext>
                </a:extLst>
              </p:cNvPr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447;p63">
                <a:extLst>
                  <a:ext uri="{FF2B5EF4-FFF2-40B4-BE49-F238E27FC236}">
                    <a16:creationId xmlns:a16="http://schemas.microsoft.com/office/drawing/2014/main" id="{845EC02A-7214-1160-1916-4788F4C2AA62}"/>
                  </a:ext>
                </a:extLst>
              </p:cNvPr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448;p63">
                <a:extLst>
                  <a:ext uri="{FF2B5EF4-FFF2-40B4-BE49-F238E27FC236}">
                    <a16:creationId xmlns:a16="http://schemas.microsoft.com/office/drawing/2014/main" id="{6063E9D2-5ACD-30E8-9C93-3E367F56EE5C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449;p63">
                <a:extLst>
                  <a:ext uri="{FF2B5EF4-FFF2-40B4-BE49-F238E27FC236}">
                    <a16:creationId xmlns:a16="http://schemas.microsoft.com/office/drawing/2014/main" id="{85855A4C-0FBC-659A-8B4C-86C38B214B56}"/>
                  </a:ext>
                </a:extLst>
              </p:cNvPr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450;p63">
                <a:extLst>
                  <a:ext uri="{FF2B5EF4-FFF2-40B4-BE49-F238E27FC236}">
                    <a16:creationId xmlns:a16="http://schemas.microsoft.com/office/drawing/2014/main" id="{3003AF34-A900-8875-84B2-6D5C1D3FFE7B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451;p63">
                <a:extLst>
                  <a:ext uri="{FF2B5EF4-FFF2-40B4-BE49-F238E27FC236}">
                    <a16:creationId xmlns:a16="http://schemas.microsoft.com/office/drawing/2014/main" id="{D5FA25AA-B206-26F0-E25B-AD51054F8E6E}"/>
                  </a:ext>
                </a:extLst>
              </p:cNvPr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452;p63">
                <a:extLst>
                  <a:ext uri="{FF2B5EF4-FFF2-40B4-BE49-F238E27FC236}">
                    <a16:creationId xmlns:a16="http://schemas.microsoft.com/office/drawing/2014/main" id="{7BD0E861-59B8-0222-84B4-B2A4A9CB37D8}"/>
                  </a:ext>
                </a:extLst>
              </p:cNvPr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453;p63">
                <a:extLst>
                  <a:ext uri="{FF2B5EF4-FFF2-40B4-BE49-F238E27FC236}">
                    <a16:creationId xmlns:a16="http://schemas.microsoft.com/office/drawing/2014/main" id="{4ABDC6A7-9AF0-BC2D-E610-3E27AC9F084A}"/>
                  </a:ext>
                </a:extLst>
              </p:cNvPr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454;p63">
                <a:extLst>
                  <a:ext uri="{FF2B5EF4-FFF2-40B4-BE49-F238E27FC236}">
                    <a16:creationId xmlns:a16="http://schemas.microsoft.com/office/drawing/2014/main" id="{086DD6DD-1D71-B8CD-85DC-4814F6D565F5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455;p63">
                <a:extLst>
                  <a:ext uri="{FF2B5EF4-FFF2-40B4-BE49-F238E27FC236}">
                    <a16:creationId xmlns:a16="http://schemas.microsoft.com/office/drawing/2014/main" id="{D4264C25-EB63-A273-CB64-219C30EAA96D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456;p63">
                <a:extLst>
                  <a:ext uri="{FF2B5EF4-FFF2-40B4-BE49-F238E27FC236}">
                    <a16:creationId xmlns:a16="http://schemas.microsoft.com/office/drawing/2014/main" id="{DE509CDD-7583-9515-402A-E1BE99864083}"/>
                  </a:ext>
                </a:extLst>
              </p:cNvPr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457;p63">
                <a:extLst>
                  <a:ext uri="{FF2B5EF4-FFF2-40B4-BE49-F238E27FC236}">
                    <a16:creationId xmlns:a16="http://schemas.microsoft.com/office/drawing/2014/main" id="{8597506E-158F-467B-E735-DF86A0668266}"/>
                  </a:ext>
                </a:extLst>
              </p:cNvPr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458;p63">
                <a:extLst>
                  <a:ext uri="{FF2B5EF4-FFF2-40B4-BE49-F238E27FC236}">
                    <a16:creationId xmlns:a16="http://schemas.microsoft.com/office/drawing/2014/main" id="{6E9476A0-5209-1923-545C-E19A269EAAEA}"/>
                  </a:ext>
                </a:extLst>
              </p:cNvPr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459;p63">
                <a:extLst>
                  <a:ext uri="{FF2B5EF4-FFF2-40B4-BE49-F238E27FC236}">
                    <a16:creationId xmlns:a16="http://schemas.microsoft.com/office/drawing/2014/main" id="{0713435D-1EBA-819D-54D4-74997D95ED11}"/>
                  </a:ext>
                </a:extLst>
              </p:cNvPr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460;p63">
                <a:extLst>
                  <a:ext uri="{FF2B5EF4-FFF2-40B4-BE49-F238E27FC236}">
                    <a16:creationId xmlns:a16="http://schemas.microsoft.com/office/drawing/2014/main" id="{9A95FED1-58F6-57D3-4353-D407ADDEED25}"/>
                  </a:ext>
                </a:extLst>
              </p:cNvPr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461;p63">
                <a:extLst>
                  <a:ext uri="{FF2B5EF4-FFF2-40B4-BE49-F238E27FC236}">
                    <a16:creationId xmlns:a16="http://schemas.microsoft.com/office/drawing/2014/main" id="{300E23A9-7630-34CE-0636-C5BB8E2FC2C5}"/>
                  </a:ext>
                </a:extLst>
              </p:cNvPr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462;p63">
                <a:extLst>
                  <a:ext uri="{FF2B5EF4-FFF2-40B4-BE49-F238E27FC236}">
                    <a16:creationId xmlns:a16="http://schemas.microsoft.com/office/drawing/2014/main" id="{5D312459-B334-4082-4E31-5D1BC77F8E3A}"/>
                  </a:ext>
                </a:extLst>
              </p:cNvPr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463;p63">
                <a:extLst>
                  <a:ext uri="{FF2B5EF4-FFF2-40B4-BE49-F238E27FC236}">
                    <a16:creationId xmlns:a16="http://schemas.microsoft.com/office/drawing/2014/main" id="{B0C79538-9672-8FDE-FDA1-FC53289CFE9C}"/>
                  </a:ext>
                </a:extLst>
              </p:cNvPr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464;p63">
                <a:extLst>
                  <a:ext uri="{FF2B5EF4-FFF2-40B4-BE49-F238E27FC236}">
                    <a16:creationId xmlns:a16="http://schemas.microsoft.com/office/drawing/2014/main" id="{7CFA8643-821F-3701-8BA3-7B68F4314041}"/>
                  </a:ext>
                </a:extLst>
              </p:cNvPr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465;p63">
                <a:extLst>
                  <a:ext uri="{FF2B5EF4-FFF2-40B4-BE49-F238E27FC236}">
                    <a16:creationId xmlns:a16="http://schemas.microsoft.com/office/drawing/2014/main" id="{6DA92BE4-CCCB-4708-4A12-88830A49251A}"/>
                  </a:ext>
                </a:extLst>
              </p:cNvPr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466;p63">
                <a:extLst>
                  <a:ext uri="{FF2B5EF4-FFF2-40B4-BE49-F238E27FC236}">
                    <a16:creationId xmlns:a16="http://schemas.microsoft.com/office/drawing/2014/main" id="{9ACEEE78-9BAE-02C2-DBAD-8B762598D123}"/>
                  </a:ext>
                </a:extLst>
              </p:cNvPr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467;p63">
                <a:extLst>
                  <a:ext uri="{FF2B5EF4-FFF2-40B4-BE49-F238E27FC236}">
                    <a16:creationId xmlns:a16="http://schemas.microsoft.com/office/drawing/2014/main" id="{E4D39463-C3FB-D6F0-2705-32241F60B36D}"/>
                  </a:ext>
                </a:extLst>
              </p:cNvPr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468;p63">
                <a:extLst>
                  <a:ext uri="{FF2B5EF4-FFF2-40B4-BE49-F238E27FC236}">
                    <a16:creationId xmlns:a16="http://schemas.microsoft.com/office/drawing/2014/main" id="{2B50D28F-4FF7-6C99-F4BE-0971C0B16706}"/>
                  </a:ext>
                </a:extLst>
              </p:cNvPr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469;p63">
                <a:extLst>
                  <a:ext uri="{FF2B5EF4-FFF2-40B4-BE49-F238E27FC236}">
                    <a16:creationId xmlns:a16="http://schemas.microsoft.com/office/drawing/2014/main" id="{C94A786C-89B9-3903-E3AF-781366076BE3}"/>
                  </a:ext>
                </a:extLst>
              </p:cNvPr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470;p63">
                <a:extLst>
                  <a:ext uri="{FF2B5EF4-FFF2-40B4-BE49-F238E27FC236}">
                    <a16:creationId xmlns:a16="http://schemas.microsoft.com/office/drawing/2014/main" id="{F00E5A4E-DE31-BC00-FDBF-F6C8DA86EAB5}"/>
                  </a:ext>
                </a:extLst>
              </p:cNvPr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471;p63">
                <a:extLst>
                  <a:ext uri="{FF2B5EF4-FFF2-40B4-BE49-F238E27FC236}">
                    <a16:creationId xmlns:a16="http://schemas.microsoft.com/office/drawing/2014/main" id="{9274133E-C47B-9AB5-6491-01AFF064ECFC}"/>
                  </a:ext>
                </a:extLst>
              </p:cNvPr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472;p63">
                <a:extLst>
                  <a:ext uri="{FF2B5EF4-FFF2-40B4-BE49-F238E27FC236}">
                    <a16:creationId xmlns:a16="http://schemas.microsoft.com/office/drawing/2014/main" id="{6E626176-B090-D4AB-2438-907E9A974E5A}"/>
                  </a:ext>
                </a:extLst>
              </p:cNvPr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473;p63">
                <a:extLst>
                  <a:ext uri="{FF2B5EF4-FFF2-40B4-BE49-F238E27FC236}">
                    <a16:creationId xmlns:a16="http://schemas.microsoft.com/office/drawing/2014/main" id="{7E5C49D3-E929-F797-6515-B2329FF64877}"/>
                  </a:ext>
                </a:extLst>
              </p:cNvPr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474;p63">
                <a:extLst>
                  <a:ext uri="{FF2B5EF4-FFF2-40B4-BE49-F238E27FC236}">
                    <a16:creationId xmlns:a16="http://schemas.microsoft.com/office/drawing/2014/main" id="{9C0F0FBF-0A68-6938-74BC-8CF741C8C52C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475;p63">
                <a:extLst>
                  <a:ext uri="{FF2B5EF4-FFF2-40B4-BE49-F238E27FC236}">
                    <a16:creationId xmlns:a16="http://schemas.microsoft.com/office/drawing/2014/main" id="{77BF3BB4-2862-3D2B-4092-76E1DCEB66EA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476;p63">
                <a:extLst>
                  <a:ext uri="{FF2B5EF4-FFF2-40B4-BE49-F238E27FC236}">
                    <a16:creationId xmlns:a16="http://schemas.microsoft.com/office/drawing/2014/main" id="{D5622943-EDB2-8CC0-C824-DDF90E4F22F8}"/>
                  </a:ext>
                </a:extLst>
              </p:cNvPr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477;p63">
                <a:extLst>
                  <a:ext uri="{FF2B5EF4-FFF2-40B4-BE49-F238E27FC236}">
                    <a16:creationId xmlns:a16="http://schemas.microsoft.com/office/drawing/2014/main" id="{C05D9457-A3A5-E4D9-D00E-694A7869C625}"/>
                  </a:ext>
                </a:extLst>
              </p:cNvPr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478;p63">
                <a:extLst>
                  <a:ext uri="{FF2B5EF4-FFF2-40B4-BE49-F238E27FC236}">
                    <a16:creationId xmlns:a16="http://schemas.microsoft.com/office/drawing/2014/main" id="{33925137-B7A7-3D5A-6A2F-158CF4514378}"/>
                  </a:ext>
                </a:extLst>
              </p:cNvPr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479;p63">
                <a:extLst>
                  <a:ext uri="{FF2B5EF4-FFF2-40B4-BE49-F238E27FC236}">
                    <a16:creationId xmlns:a16="http://schemas.microsoft.com/office/drawing/2014/main" id="{48A8F411-FEF0-9DEC-ED04-78CC40F058E5}"/>
                  </a:ext>
                </a:extLst>
              </p:cNvPr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480;p63">
                <a:extLst>
                  <a:ext uri="{FF2B5EF4-FFF2-40B4-BE49-F238E27FC236}">
                    <a16:creationId xmlns:a16="http://schemas.microsoft.com/office/drawing/2014/main" id="{18BA0576-4331-24E0-C624-540F6A55715C}"/>
                  </a:ext>
                </a:extLst>
              </p:cNvPr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481;p63">
                <a:extLst>
                  <a:ext uri="{FF2B5EF4-FFF2-40B4-BE49-F238E27FC236}">
                    <a16:creationId xmlns:a16="http://schemas.microsoft.com/office/drawing/2014/main" id="{929C04EF-77D4-544E-3D77-1C413EBE955C}"/>
                  </a:ext>
                </a:extLst>
              </p:cNvPr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482;p63">
                <a:extLst>
                  <a:ext uri="{FF2B5EF4-FFF2-40B4-BE49-F238E27FC236}">
                    <a16:creationId xmlns:a16="http://schemas.microsoft.com/office/drawing/2014/main" id="{D590DB90-BF27-44EE-6FB0-B3482DFAEF9E}"/>
                  </a:ext>
                </a:extLst>
              </p:cNvPr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483;p63">
                <a:extLst>
                  <a:ext uri="{FF2B5EF4-FFF2-40B4-BE49-F238E27FC236}">
                    <a16:creationId xmlns:a16="http://schemas.microsoft.com/office/drawing/2014/main" id="{1B03F911-544B-A51A-258C-A07B0A04DC4F}"/>
                  </a:ext>
                </a:extLst>
              </p:cNvPr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484;p63">
                <a:extLst>
                  <a:ext uri="{FF2B5EF4-FFF2-40B4-BE49-F238E27FC236}">
                    <a16:creationId xmlns:a16="http://schemas.microsoft.com/office/drawing/2014/main" id="{DB4B5360-C488-8162-F355-2F86E28E1030}"/>
                  </a:ext>
                </a:extLst>
              </p:cNvPr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485;p63">
                <a:extLst>
                  <a:ext uri="{FF2B5EF4-FFF2-40B4-BE49-F238E27FC236}">
                    <a16:creationId xmlns:a16="http://schemas.microsoft.com/office/drawing/2014/main" id="{99B641BF-916A-0E63-88C9-5AF8F4EA9BA9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486;p63">
                <a:extLst>
                  <a:ext uri="{FF2B5EF4-FFF2-40B4-BE49-F238E27FC236}">
                    <a16:creationId xmlns:a16="http://schemas.microsoft.com/office/drawing/2014/main" id="{399ADD9B-2A9D-A1B4-3AC2-0912593140F7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487;p63">
                <a:extLst>
                  <a:ext uri="{FF2B5EF4-FFF2-40B4-BE49-F238E27FC236}">
                    <a16:creationId xmlns:a16="http://schemas.microsoft.com/office/drawing/2014/main" id="{1B5A914A-32F3-9B06-6C5E-41E82E89920E}"/>
                  </a:ext>
                </a:extLst>
              </p:cNvPr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488;p63">
                <a:extLst>
                  <a:ext uri="{FF2B5EF4-FFF2-40B4-BE49-F238E27FC236}">
                    <a16:creationId xmlns:a16="http://schemas.microsoft.com/office/drawing/2014/main" id="{B67F44EE-C357-79A9-2132-49B970AF4EF3}"/>
                  </a:ext>
                </a:extLst>
              </p:cNvPr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489;p63">
                <a:extLst>
                  <a:ext uri="{FF2B5EF4-FFF2-40B4-BE49-F238E27FC236}">
                    <a16:creationId xmlns:a16="http://schemas.microsoft.com/office/drawing/2014/main" id="{0C3C1841-33A7-41B5-1B08-DDBEED96ECC2}"/>
                  </a:ext>
                </a:extLst>
              </p:cNvPr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490;p63">
                <a:extLst>
                  <a:ext uri="{FF2B5EF4-FFF2-40B4-BE49-F238E27FC236}">
                    <a16:creationId xmlns:a16="http://schemas.microsoft.com/office/drawing/2014/main" id="{9F5AAACD-5D68-8CAC-E563-8D29CE3E7269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491;p63">
                <a:extLst>
                  <a:ext uri="{FF2B5EF4-FFF2-40B4-BE49-F238E27FC236}">
                    <a16:creationId xmlns:a16="http://schemas.microsoft.com/office/drawing/2014/main" id="{A8D89906-D93A-C81E-B6C7-15EDE9B39EDE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492;p63">
                <a:extLst>
                  <a:ext uri="{FF2B5EF4-FFF2-40B4-BE49-F238E27FC236}">
                    <a16:creationId xmlns:a16="http://schemas.microsoft.com/office/drawing/2014/main" id="{357118E7-BCC2-FE77-EF36-41223BDF06D3}"/>
                  </a:ext>
                </a:extLst>
              </p:cNvPr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493;p63">
                <a:extLst>
                  <a:ext uri="{FF2B5EF4-FFF2-40B4-BE49-F238E27FC236}">
                    <a16:creationId xmlns:a16="http://schemas.microsoft.com/office/drawing/2014/main" id="{7586DBD2-7158-ACD4-B18F-F3E505207BD8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494;p63">
                <a:extLst>
                  <a:ext uri="{FF2B5EF4-FFF2-40B4-BE49-F238E27FC236}">
                    <a16:creationId xmlns:a16="http://schemas.microsoft.com/office/drawing/2014/main" id="{395C81A3-3C0E-1B39-D331-686BEB7BC11C}"/>
                  </a:ext>
                </a:extLst>
              </p:cNvPr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495;p63">
                <a:extLst>
                  <a:ext uri="{FF2B5EF4-FFF2-40B4-BE49-F238E27FC236}">
                    <a16:creationId xmlns:a16="http://schemas.microsoft.com/office/drawing/2014/main" id="{E684DD0C-9288-E296-CD95-A9FD4806480D}"/>
                  </a:ext>
                </a:extLst>
              </p:cNvPr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496;p63">
                <a:extLst>
                  <a:ext uri="{FF2B5EF4-FFF2-40B4-BE49-F238E27FC236}">
                    <a16:creationId xmlns:a16="http://schemas.microsoft.com/office/drawing/2014/main" id="{FE444817-773F-3BB0-6463-8A50B90215FE}"/>
                  </a:ext>
                </a:extLst>
              </p:cNvPr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497;p63">
                <a:extLst>
                  <a:ext uri="{FF2B5EF4-FFF2-40B4-BE49-F238E27FC236}">
                    <a16:creationId xmlns:a16="http://schemas.microsoft.com/office/drawing/2014/main" id="{2B008313-5397-6A53-9C69-E8F2C6541F40}"/>
                  </a:ext>
                </a:extLst>
              </p:cNvPr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498;p63">
                <a:extLst>
                  <a:ext uri="{FF2B5EF4-FFF2-40B4-BE49-F238E27FC236}">
                    <a16:creationId xmlns:a16="http://schemas.microsoft.com/office/drawing/2014/main" id="{6BB2D2F1-D451-61FC-D718-CA248150F1A6}"/>
                  </a:ext>
                </a:extLst>
              </p:cNvPr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499;p63">
                <a:extLst>
                  <a:ext uri="{FF2B5EF4-FFF2-40B4-BE49-F238E27FC236}">
                    <a16:creationId xmlns:a16="http://schemas.microsoft.com/office/drawing/2014/main" id="{A8CE8B1B-064B-F89F-0E79-2F9C9ED996D1}"/>
                  </a:ext>
                </a:extLst>
              </p:cNvPr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500;p63">
                <a:extLst>
                  <a:ext uri="{FF2B5EF4-FFF2-40B4-BE49-F238E27FC236}">
                    <a16:creationId xmlns:a16="http://schemas.microsoft.com/office/drawing/2014/main" id="{7A944B06-39AE-B3BB-CB00-C57C21813E41}"/>
                  </a:ext>
                </a:extLst>
              </p:cNvPr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501;p63">
                <a:extLst>
                  <a:ext uri="{FF2B5EF4-FFF2-40B4-BE49-F238E27FC236}">
                    <a16:creationId xmlns:a16="http://schemas.microsoft.com/office/drawing/2014/main" id="{D953C059-48ED-98EE-AC9E-F5DEDD0AA5D7}"/>
                  </a:ext>
                </a:extLst>
              </p:cNvPr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502;p63">
                <a:extLst>
                  <a:ext uri="{FF2B5EF4-FFF2-40B4-BE49-F238E27FC236}">
                    <a16:creationId xmlns:a16="http://schemas.microsoft.com/office/drawing/2014/main" id="{57FD156E-3447-7F5A-597C-E69C55EB631A}"/>
                  </a:ext>
                </a:extLst>
              </p:cNvPr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503;p63">
                <a:extLst>
                  <a:ext uri="{FF2B5EF4-FFF2-40B4-BE49-F238E27FC236}">
                    <a16:creationId xmlns:a16="http://schemas.microsoft.com/office/drawing/2014/main" id="{B4C5D48A-FD49-DED7-CFFA-6615C7DF2936}"/>
                  </a:ext>
                </a:extLst>
              </p:cNvPr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504;p63">
                <a:extLst>
                  <a:ext uri="{FF2B5EF4-FFF2-40B4-BE49-F238E27FC236}">
                    <a16:creationId xmlns:a16="http://schemas.microsoft.com/office/drawing/2014/main" id="{492C0659-6780-BD41-BF8E-D4C1D7B42051}"/>
                  </a:ext>
                </a:extLst>
              </p:cNvPr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505;p63">
                <a:extLst>
                  <a:ext uri="{FF2B5EF4-FFF2-40B4-BE49-F238E27FC236}">
                    <a16:creationId xmlns:a16="http://schemas.microsoft.com/office/drawing/2014/main" id="{D638CB74-CC00-37CD-C3C7-6F241C4719BA}"/>
                  </a:ext>
                </a:extLst>
              </p:cNvPr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506;p63">
                <a:extLst>
                  <a:ext uri="{FF2B5EF4-FFF2-40B4-BE49-F238E27FC236}">
                    <a16:creationId xmlns:a16="http://schemas.microsoft.com/office/drawing/2014/main" id="{0A92DD5D-3772-3808-4F66-0D07AA18092A}"/>
                  </a:ext>
                </a:extLst>
              </p:cNvPr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507;p63">
                <a:extLst>
                  <a:ext uri="{FF2B5EF4-FFF2-40B4-BE49-F238E27FC236}">
                    <a16:creationId xmlns:a16="http://schemas.microsoft.com/office/drawing/2014/main" id="{536E02A4-1D9A-A3E3-6889-CBD1CE04D27A}"/>
                  </a:ext>
                </a:extLst>
              </p:cNvPr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508;p63">
                <a:extLst>
                  <a:ext uri="{FF2B5EF4-FFF2-40B4-BE49-F238E27FC236}">
                    <a16:creationId xmlns:a16="http://schemas.microsoft.com/office/drawing/2014/main" id="{E44BC2F3-AE4D-B46C-AD07-C48DA040BABD}"/>
                  </a:ext>
                </a:extLst>
              </p:cNvPr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509;p63">
                <a:extLst>
                  <a:ext uri="{FF2B5EF4-FFF2-40B4-BE49-F238E27FC236}">
                    <a16:creationId xmlns:a16="http://schemas.microsoft.com/office/drawing/2014/main" id="{422F2B9C-9E6E-05D4-C6E9-5198CB4BE863}"/>
                  </a:ext>
                </a:extLst>
              </p:cNvPr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510;p63">
                <a:extLst>
                  <a:ext uri="{FF2B5EF4-FFF2-40B4-BE49-F238E27FC236}">
                    <a16:creationId xmlns:a16="http://schemas.microsoft.com/office/drawing/2014/main" id="{C16F577A-6B5A-DBF3-BEAE-F7A90C83ECB6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511;p63">
                <a:extLst>
                  <a:ext uri="{FF2B5EF4-FFF2-40B4-BE49-F238E27FC236}">
                    <a16:creationId xmlns:a16="http://schemas.microsoft.com/office/drawing/2014/main" id="{7AE3AC8F-0CE9-4385-DBDE-A939DD75A3E0}"/>
                  </a:ext>
                </a:extLst>
              </p:cNvPr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512;p63">
                <a:extLst>
                  <a:ext uri="{FF2B5EF4-FFF2-40B4-BE49-F238E27FC236}">
                    <a16:creationId xmlns:a16="http://schemas.microsoft.com/office/drawing/2014/main" id="{8B1278DB-B93E-AF3E-7E67-CC92D09FC099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513;p63">
                <a:extLst>
                  <a:ext uri="{FF2B5EF4-FFF2-40B4-BE49-F238E27FC236}">
                    <a16:creationId xmlns:a16="http://schemas.microsoft.com/office/drawing/2014/main" id="{A68AF420-77D7-1312-BC4A-FB81FE8091F8}"/>
                  </a:ext>
                </a:extLst>
              </p:cNvPr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514;p63">
                <a:extLst>
                  <a:ext uri="{FF2B5EF4-FFF2-40B4-BE49-F238E27FC236}">
                    <a16:creationId xmlns:a16="http://schemas.microsoft.com/office/drawing/2014/main" id="{3115A9CE-F437-CA47-39DC-626494CFC460}"/>
                  </a:ext>
                </a:extLst>
              </p:cNvPr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515;p63">
                <a:extLst>
                  <a:ext uri="{FF2B5EF4-FFF2-40B4-BE49-F238E27FC236}">
                    <a16:creationId xmlns:a16="http://schemas.microsoft.com/office/drawing/2014/main" id="{F75ECA67-4A86-8BB9-8314-3464B70BDFB7}"/>
                  </a:ext>
                </a:extLst>
              </p:cNvPr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516;p63">
                <a:extLst>
                  <a:ext uri="{FF2B5EF4-FFF2-40B4-BE49-F238E27FC236}">
                    <a16:creationId xmlns:a16="http://schemas.microsoft.com/office/drawing/2014/main" id="{A8CCF163-B5A1-DB1C-521B-5CE500BCC44C}"/>
                  </a:ext>
                </a:extLst>
              </p:cNvPr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517;p63">
                <a:extLst>
                  <a:ext uri="{FF2B5EF4-FFF2-40B4-BE49-F238E27FC236}">
                    <a16:creationId xmlns:a16="http://schemas.microsoft.com/office/drawing/2014/main" id="{2F378387-47DB-19A3-52D5-196BE4D0D26B}"/>
                  </a:ext>
                </a:extLst>
              </p:cNvPr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518;p63">
                <a:extLst>
                  <a:ext uri="{FF2B5EF4-FFF2-40B4-BE49-F238E27FC236}">
                    <a16:creationId xmlns:a16="http://schemas.microsoft.com/office/drawing/2014/main" id="{94949F6B-25A6-8E08-8C76-F972EEBAD045}"/>
                  </a:ext>
                </a:extLst>
              </p:cNvPr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519;p63">
                <a:extLst>
                  <a:ext uri="{FF2B5EF4-FFF2-40B4-BE49-F238E27FC236}">
                    <a16:creationId xmlns:a16="http://schemas.microsoft.com/office/drawing/2014/main" id="{366E75EE-0121-3ACC-4825-7E8435A278B7}"/>
                  </a:ext>
                </a:extLst>
              </p:cNvPr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520;p63">
                <a:extLst>
                  <a:ext uri="{FF2B5EF4-FFF2-40B4-BE49-F238E27FC236}">
                    <a16:creationId xmlns:a16="http://schemas.microsoft.com/office/drawing/2014/main" id="{79C093B2-865A-878E-E556-1AE78600CECC}"/>
                  </a:ext>
                </a:extLst>
              </p:cNvPr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521;p63">
                <a:extLst>
                  <a:ext uri="{FF2B5EF4-FFF2-40B4-BE49-F238E27FC236}">
                    <a16:creationId xmlns:a16="http://schemas.microsoft.com/office/drawing/2014/main" id="{45E216FB-A1F6-9362-4C9E-1B9B98D567ED}"/>
                  </a:ext>
                </a:extLst>
              </p:cNvPr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22;p63">
                <a:extLst>
                  <a:ext uri="{FF2B5EF4-FFF2-40B4-BE49-F238E27FC236}">
                    <a16:creationId xmlns:a16="http://schemas.microsoft.com/office/drawing/2014/main" id="{1083F75C-BBF6-DB4F-98CE-32A5F0096400}"/>
                  </a:ext>
                </a:extLst>
              </p:cNvPr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23;p63">
                <a:extLst>
                  <a:ext uri="{FF2B5EF4-FFF2-40B4-BE49-F238E27FC236}">
                    <a16:creationId xmlns:a16="http://schemas.microsoft.com/office/drawing/2014/main" id="{6CDB3F2F-9529-538B-2DE7-82B9B8E91C9A}"/>
                  </a:ext>
                </a:extLst>
              </p:cNvPr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4;p63">
                <a:extLst>
                  <a:ext uri="{FF2B5EF4-FFF2-40B4-BE49-F238E27FC236}">
                    <a16:creationId xmlns:a16="http://schemas.microsoft.com/office/drawing/2014/main" id="{18E316CE-8A3B-EC37-B6A1-22ECE8EC33E7}"/>
                  </a:ext>
                </a:extLst>
              </p:cNvPr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25;p63">
                <a:extLst>
                  <a:ext uri="{FF2B5EF4-FFF2-40B4-BE49-F238E27FC236}">
                    <a16:creationId xmlns:a16="http://schemas.microsoft.com/office/drawing/2014/main" id="{EAE9F514-A4C1-6008-DFB4-49E7CE9621A0}"/>
                  </a:ext>
                </a:extLst>
              </p:cNvPr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26;p63">
                <a:extLst>
                  <a:ext uri="{FF2B5EF4-FFF2-40B4-BE49-F238E27FC236}">
                    <a16:creationId xmlns:a16="http://schemas.microsoft.com/office/drawing/2014/main" id="{2085B5D6-21C6-4D01-E987-C523E538189F}"/>
                  </a:ext>
                </a:extLst>
              </p:cNvPr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" name="Google Shape;3527;p63">
            <a:extLst>
              <a:ext uri="{FF2B5EF4-FFF2-40B4-BE49-F238E27FC236}">
                <a16:creationId xmlns:a16="http://schemas.microsoft.com/office/drawing/2014/main" id="{0DCE82C7-79CD-F601-F69E-5C7FF5811BC5}"/>
              </a:ext>
            </a:extLst>
          </p:cNvPr>
          <p:cNvGrpSpPr/>
          <p:nvPr/>
        </p:nvGrpSpPr>
        <p:grpSpPr>
          <a:xfrm rot="430796">
            <a:off x="4346683" y="3411622"/>
            <a:ext cx="269126" cy="205931"/>
            <a:chOff x="-1165325" y="1368300"/>
            <a:chExt cx="157550" cy="120525"/>
          </a:xfrm>
        </p:grpSpPr>
        <p:sp>
          <p:nvSpPr>
            <p:cNvPr id="356" name="Google Shape;3528;p63">
              <a:extLst>
                <a:ext uri="{FF2B5EF4-FFF2-40B4-BE49-F238E27FC236}">
                  <a16:creationId xmlns:a16="http://schemas.microsoft.com/office/drawing/2014/main" id="{59A60353-5610-61B9-370E-4B34F74619AD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29;p63">
              <a:extLst>
                <a:ext uri="{FF2B5EF4-FFF2-40B4-BE49-F238E27FC236}">
                  <a16:creationId xmlns:a16="http://schemas.microsoft.com/office/drawing/2014/main" id="{EDC24E4F-0635-780A-6F58-BEB65EB63E4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30;p63">
              <a:extLst>
                <a:ext uri="{FF2B5EF4-FFF2-40B4-BE49-F238E27FC236}">
                  <a16:creationId xmlns:a16="http://schemas.microsoft.com/office/drawing/2014/main" id="{DC8D3F4E-D688-B605-46CC-458EC69D549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31;p63">
              <a:extLst>
                <a:ext uri="{FF2B5EF4-FFF2-40B4-BE49-F238E27FC236}">
                  <a16:creationId xmlns:a16="http://schemas.microsoft.com/office/drawing/2014/main" id="{A62CEC20-70A0-8FC2-E8A6-98D313419123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532;p63">
              <a:extLst>
                <a:ext uri="{FF2B5EF4-FFF2-40B4-BE49-F238E27FC236}">
                  <a16:creationId xmlns:a16="http://schemas.microsoft.com/office/drawing/2014/main" id="{2E6B0601-50AB-E8F0-662F-D54739152AC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533;p63">
            <a:extLst>
              <a:ext uri="{FF2B5EF4-FFF2-40B4-BE49-F238E27FC236}">
                <a16:creationId xmlns:a16="http://schemas.microsoft.com/office/drawing/2014/main" id="{4449892C-BBE2-8002-3076-EC36A667185A}"/>
              </a:ext>
            </a:extLst>
          </p:cNvPr>
          <p:cNvGrpSpPr/>
          <p:nvPr/>
        </p:nvGrpSpPr>
        <p:grpSpPr>
          <a:xfrm rot="2699715">
            <a:off x="7156436" y="4570981"/>
            <a:ext cx="269131" cy="205935"/>
            <a:chOff x="-1165325" y="1368300"/>
            <a:chExt cx="157550" cy="120525"/>
          </a:xfrm>
        </p:grpSpPr>
        <p:sp>
          <p:nvSpPr>
            <p:cNvPr id="362" name="Google Shape;3534;p63">
              <a:extLst>
                <a:ext uri="{FF2B5EF4-FFF2-40B4-BE49-F238E27FC236}">
                  <a16:creationId xmlns:a16="http://schemas.microsoft.com/office/drawing/2014/main" id="{D6E6F0F9-4927-36F0-122B-1CFD035E3FE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535;p63">
              <a:extLst>
                <a:ext uri="{FF2B5EF4-FFF2-40B4-BE49-F238E27FC236}">
                  <a16:creationId xmlns:a16="http://schemas.microsoft.com/office/drawing/2014/main" id="{52E156C6-5D59-9E4D-9D1E-248E30F1333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536;p63">
              <a:extLst>
                <a:ext uri="{FF2B5EF4-FFF2-40B4-BE49-F238E27FC236}">
                  <a16:creationId xmlns:a16="http://schemas.microsoft.com/office/drawing/2014/main" id="{15A4EF51-A6F5-22A2-94DC-B9422055FD0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537;p63">
              <a:extLst>
                <a:ext uri="{FF2B5EF4-FFF2-40B4-BE49-F238E27FC236}">
                  <a16:creationId xmlns:a16="http://schemas.microsoft.com/office/drawing/2014/main" id="{50BD6D07-3702-A68A-E989-C4DD35556329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538;p63">
              <a:extLst>
                <a:ext uri="{FF2B5EF4-FFF2-40B4-BE49-F238E27FC236}">
                  <a16:creationId xmlns:a16="http://schemas.microsoft.com/office/drawing/2014/main" id="{DA977FD7-5BB1-25B7-35AE-71274E50380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539;p63">
            <a:extLst>
              <a:ext uri="{FF2B5EF4-FFF2-40B4-BE49-F238E27FC236}">
                <a16:creationId xmlns:a16="http://schemas.microsoft.com/office/drawing/2014/main" id="{1F69F030-59E4-03EA-1941-41D3858D88FF}"/>
              </a:ext>
            </a:extLst>
          </p:cNvPr>
          <p:cNvGrpSpPr/>
          <p:nvPr/>
        </p:nvGrpSpPr>
        <p:grpSpPr>
          <a:xfrm rot="-2700285">
            <a:off x="6019436" y="659756"/>
            <a:ext cx="269131" cy="205935"/>
            <a:chOff x="-1165325" y="1368300"/>
            <a:chExt cx="157550" cy="120525"/>
          </a:xfrm>
        </p:grpSpPr>
        <p:sp>
          <p:nvSpPr>
            <p:cNvPr id="368" name="Google Shape;3540;p63">
              <a:extLst>
                <a:ext uri="{FF2B5EF4-FFF2-40B4-BE49-F238E27FC236}">
                  <a16:creationId xmlns:a16="http://schemas.microsoft.com/office/drawing/2014/main" id="{1394254F-292F-BAA7-0FBA-EE5076F4F47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541;p63">
              <a:extLst>
                <a:ext uri="{FF2B5EF4-FFF2-40B4-BE49-F238E27FC236}">
                  <a16:creationId xmlns:a16="http://schemas.microsoft.com/office/drawing/2014/main" id="{39F297E0-E21D-7DDD-A68F-5C1867F7102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542;p63">
              <a:extLst>
                <a:ext uri="{FF2B5EF4-FFF2-40B4-BE49-F238E27FC236}">
                  <a16:creationId xmlns:a16="http://schemas.microsoft.com/office/drawing/2014/main" id="{C9FFD2CB-8CA1-4951-0292-1FC0DA5C880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543;p63">
              <a:extLst>
                <a:ext uri="{FF2B5EF4-FFF2-40B4-BE49-F238E27FC236}">
                  <a16:creationId xmlns:a16="http://schemas.microsoft.com/office/drawing/2014/main" id="{B6996283-1315-E7C3-6A00-EF939DF3371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544;p63">
              <a:extLst>
                <a:ext uri="{FF2B5EF4-FFF2-40B4-BE49-F238E27FC236}">
                  <a16:creationId xmlns:a16="http://schemas.microsoft.com/office/drawing/2014/main" id="{06ED179F-862D-1FB8-900C-A23CDA313928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175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525" name="Google Shape;4525;p78"/>
          <p:cNvSpPr txBox="1">
            <a:spLocks noGrp="1"/>
          </p:cNvSpPr>
          <p:nvPr>
            <p:ph type="title" idx="2"/>
          </p:nvPr>
        </p:nvSpPr>
        <p:spPr>
          <a:xfrm>
            <a:off x="713225" y="2963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4526" name="Google Shape;4526;p78"/>
          <p:cNvSpPr txBox="1">
            <a:spLocks noGrp="1"/>
          </p:cNvSpPr>
          <p:nvPr>
            <p:ph type="subTitle" idx="1"/>
          </p:nvPr>
        </p:nvSpPr>
        <p:spPr>
          <a:xfrm>
            <a:off x="720000" y="3534810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access admin dashbaord to add, update and delete pets.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view all adoption requests and change status.</a:t>
            </a:r>
            <a:endParaRPr sz="1200"/>
          </a:p>
        </p:txBody>
      </p:sp>
      <p:sp>
        <p:nvSpPr>
          <p:cNvPr id="4527" name="Google Shape;4527;p78"/>
          <p:cNvSpPr txBox="1">
            <a:spLocks noGrp="1"/>
          </p:cNvSpPr>
          <p:nvPr>
            <p:ph type="title" idx="3"/>
          </p:nvPr>
        </p:nvSpPr>
        <p:spPr>
          <a:xfrm>
            <a:off x="3372150" y="1610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User</a:t>
            </a:r>
            <a:endParaRPr/>
          </a:p>
        </p:txBody>
      </p:sp>
      <p:sp>
        <p:nvSpPr>
          <p:cNvPr id="4528" name="Google Shape;4528;p78"/>
          <p:cNvSpPr txBox="1">
            <a:spLocks noGrp="1"/>
          </p:cNvSpPr>
          <p:nvPr>
            <p:ph type="subTitle" idx="4"/>
          </p:nvPr>
        </p:nvSpPr>
        <p:spPr>
          <a:xfrm>
            <a:off x="3372150" y="2044871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Can submit adoption form.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Cannot access admin only pages.</a:t>
            </a:r>
          </a:p>
        </p:txBody>
      </p:sp>
      <p:sp>
        <p:nvSpPr>
          <p:cNvPr id="4529" name="Google Shape;4529;p78"/>
          <p:cNvSpPr txBox="1">
            <a:spLocks noGrp="1"/>
          </p:cNvSpPr>
          <p:nvPr>
            <p:ph type="title" idx="5"/>
          </p:nvPr>
        </p:nvSpPr>
        <p:spPr>
          <a:xfrm>
            <a:off x="6031075" y="2963400"/>
            <a:ext cx="23997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Logged in </a:t>
            </a:r>
            <a:endParaRPr/>
          </a:p>
        </p:txBody>
      </p:sp>
      <p:sp>
        <p:nvSpPr>
          <p:cNvPr id="4530" name="Google Shape;4530;p78"/>
          <p:cNvSpPr txBox="1">
            <a:spLocks noGrp="1"/>
          </p:cNvSpPr>
          <p:nvPr>
            <p:ph type="subTitle" idx="6"/>
          </p:nvPr>
        </p:nvSpPr>
        <p:spPr>
          <a:xfrm>
            <a:off x="6031075" y="3397871"/>
            <a:ext cx="239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Show login link in nav bad.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logged in, it changes to logout link.</a:t>
            </a:r>
          </a:p>
        </p:txBody>
      </p:sp>
      <p:sp>
        <p:nvSpPr>
          <p:cNvPr id="4531" name="Google Shape;4531;p78"/>
          <p:cNvSpPr/>
          <p:nvPr/>
        </p:nvSpPr>
        <p:spPr>
          <a:xfrm>
            <a:off x="3896749" y="3272081"/>
            <a:ext cx="1350496" cy="1219233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2" name="Google Shape;4532;p78"/>
          <p:cNvSpPr/>
          <p:nvPr/>
        </p:nvSpPr>
        <p:spPr>
          <a:xfrm>
            <a:off x="6555674" y="1461825"/>
            <a:ext cx="1350496" cy="1219218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3" name="Google Shape;4533;p78"/>
          <p:cNvSpPr/>
          <p:nvPr/>
        </p:nvSpPr>
        <p:spPr>
          <a:xfrm>
            <a:off x="1237824" y="1461825"/>
            <a:ext cx="1350496" cy="1219218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4" name="Google Shape;4534;p78"/>
          <p:cNvGrpSpPr/>
          <p:nvPr/>
        </p:nvGrpSpPr>
        <p:grpSpPr>
          <a:xfrm>
            <a:off x="3639454" y="2904745"/>
            <a:ext cx="1864876" cy="1586583"/>
            <a:chOff x="8047175" y="968060"/>
            <a:chExt cx="2017172" cy="1716153"/>
          </a:xfrm>
        </p:grpSpPr>
        <p:sp>
          <p:nvSpPr>
            <p:cNvPr id="4535" name="Google Shape;4535;p78"/>
            <p:cNvSpPr/>
            <p:nvPr/>
          </p:nvSpPr>
          <p:spPr>
            <a:xfrm>
              <a:off x="8047175" y="968060"/>
              <a:ext cx="2017169" cy="1716153"/>
            </a:xfrm>
            <a:custGeom>
              <a:avLst/>
              <a:gdLst/>
              <a:ahLst/>
              <a:cxnLst/>
              <a:rect l="l" t="t" r="r" b="b"/>
              <a:pathLst>
                <a:path w="14453" h="12296" extrusionOk="0">
                  <a:moveTo>
                    <a:pt x="5558" y="1"/>
                  </a:moveTo>
                  <a:cubicBezTo>
                    <a:pt x="5179" y="1"/>
                    <a:pt x="4778" y="141"/>
                    <a:pt x="4431" y="444"/>
                  </a:cubicBezTo>
                  <a:cubicBezTo>
                    <a:pt x="4258" y="304"/>
                    <a:pt x="4052" y="239"/>
                    <a:pt x="3857" y="239"/>
                  </a:cubicBezTo>
                  <a:cubicBezTo>
                    <a:pt x="3240" y="239"/>
                    <a:pt x="2633" y="813"/>
                    <a:pt x="2958" y="1409"/>
                  </a:cubicBezTo>
                  <a:lnTo>
                    <a:pt x="2828" y="1409"/>
                  </a:lnTo>
                  <a:cubicBezTo>
                    <a:pt x="2824" y="1409"/>
                    <a:pt x="2820" y="1409"/>
                    <a:pt x="2816" y="1409"/>
                  </a:cubicBezTo>
                  <a:cubicBezTo>
                    <a:pt x="1841" y="1409"/>
                    <a:pt x="1650" y="2775"/>
                    <a:pt x="2221" y="3001"/>
                  </a:cubicBezTo>
                  <a:cubicBezTo>
                    <a:pt x="1853" y="3218"/>
                    <a:pt x="2048" y="4084"/>
                    <a:pt x="2546" y="4084"/>
                  </a:cubicBezTo>
                  <a:cubicBezTo>
                    <a:pt x="2568" y="4084"/>
                    <a:pt x="2579" y="4084"/>
                    <a:pt x="2601" y="4074"/>
                  </a:cubicBezTo>
                  <a:cubicBezTo>
                    <a:pt x="2741" y="4409"/>
                    <a:pt x="3088" y="4474"/>
                    <a:pt x="3283" y="4486"/>
                  </a:cubicBezTo>
                  <a:cubicBezTo>
                    <a:pt x="3424" y="5016"/>
                    <a:pt x="3781" y="5742"/>
                    <a:pt x="4756" y="5991"/>
                  </a:cubicBezTo>
                  <a:cubicBezTo>
                    <a:pt x="4767" y="6089"/>
                    <a:pt x="4767" y="6175"/>
                    <a:pt x="4767" y="6273"/>
                  </a:cubicBezTo>
                  <a:cubicBezTo>
                    <a:pt x="4756" y="6468"/>
                    <a:pt x="4713" y="6663"/>
                    <a:pt x="4583" y="6771"/>
                  </a:cubicBezTo>
                  <a:cubicBezTo>
                    <a:pt x="4496" y="6847"/>
                    <a:pt x="4344" y="6955"/>
                    <a:pt x="4149" y="7064"/>
                  </a:cubicBezTo>
                  <a:cubicBezTo>
                    <a:pt x="4149" y="7064"/>
                    <a:pt x="2341" y="7064"/>
                    <a:pt x="1788" y="7529"/>
                  </a:cubicBezTo>
                  <a:cubicBezTo>
                    <a:pt x="1636" y="7659"/>
                    <a:pt x="1030" y="8515"/>
                    <a:pt x="911" y="9046"/>
                  </a:cubicBezTo>
                  <a:cubicBezTo>
                    <a:pt x="911" y="9046"/>
                    <a:pt x="1" y="10952"/>
                    <a:pt x="1160" y="11895"/>
                  </a:cubicBezTo>
                  <a:cubicBezTo>
                    <a:pt x="1528" y="12187"/>
                    <a:pt x="2081" y="12296"/>
                    <a:pt x="2698" y="12296"/>
                  </a:cubicBezTo>
                  <a:cubicBezTo>
                    <a:pt x="4269" y="12296"/>
                    <a:pt x="6208" y="11602"/>
                    <a:pt x="6208" y="11602"/>
                  </a:cubicBezTo>
                  <a:cubicBezTo>
                    <a:pt x="6208" y="11602"/>
                    <a:pt x="6479" y="11646"/>
                    <a:pt x="6836" y="11646"/>
                  </a:cubicBezTo>
                  <a:cubicBezTo>
                    <a:pt x="7281" y="11646"/>
                    <a:pt x="7854" y="11581"/>
                    <a:pt x="8191" y="11310"/>
                  </a:cubicBezTo>
                  <a:cubicBezTo>
                    <a:pt x="8504" y="11061"/>
                    <a:pt x="8602" y="10844"/>
                    <a:pt x="8624" y="10704"/>
                  </a:cubicBezTo>
                  <a:cubicBezTo>
                    <a:pt x="9241" y="10541"/>
                    <a:pt x="9512" y="10367"/>
                    <a:pt x="9512" y="10367"/>
                  </a:cubicBezTo>
                  <a:lnTo>
                    <a:pt x="9252" y="9046"/>
                  </a:lnTo>
                  <a:lnTo>
                    <a:pt x="9804" y="9014"/>
                  </a:lnTo>
                  <a:lnTo>
                    <a:pt x="9801" y="8591"/>
                  </a:lnTo>
                  <a:lnTo>
                    <a:pt x="10184" y="8591"/>
                  </a:lnTo>
                  <a:cubicBezTo>
                    <a:pt x="14008" y="8591"/>
                    <a:pt x="14452" y="7779"/>
                    <a:pt x="14181" y="7129"/>
                  </a:cubicBezTo>
                  <a:cubicBezTo>
                    <a:pt x="14138" y="7020"/>
                    <a:pt x="14019" y="6771"/>
                    <a:pt x="13867" y="6457"/>
                  </a:cubicBezTo>
                  <a:cubicBezTo>
                    <a:pt x="13119" y="4908"/>
                    <a:pt x="11397" y="1517"/>
                    <a:pt x="11246" y="1463"/>
                  </a:cubicBezTo>
                  <a:lnTo>
                    <a:pt x="11234" y="1463"/>
                  </a:lnTo>
                  <a:cubicBezTo>
                    <a:pt x="11094" y="1463"/>
                    <a:pt x="11234" y="2221"/>
                    <a:pt x="11234" y="2264"/>
                  </a:cubicBezTo>
                  <a:cubicBezTo>
                    <a:pt x="11213" y="2221"/>
                    <a:pt x="10856" y="1419"/>
                    <a:pt x="10661" y="1419"/>
                  </a:cubicBezTo>
                  <a:lnTo>
                    <a:pt x="10649" y="1419"/>
                  </a:lnTo>
                  <a:cubicBezTo>
                    <a:pt x="10454" y="1431"/>
                    <a:pt x="10736" y="2329"/>
                    <a:pt x="10747" y="2384"/>
                  </a:cubicBezTo>
                  <a:cubicBezTo>
                    <a:pt x="10714" y="2329"/>
                    <a:pt x="10303" y="1626"/>
                    <a:pt x="10043" y="1626"/>
                  </a:cubicBezTo>
                  <a:lnTo>
                    <a:pt x="10011" y="1626"/>
                  </a:lnTo>
                  <a:cubicBezTo>
                    <a:pt x="9751" y="1691"/>
                    <a:pt x="10259" y="2719"/>
                    <a:pt x="10259" y="2719"/>
                  </a:cubicBezTo>
                  <a:cubicBezTo>
                    <a:pt x="10259" y="2719"/>
                    <a:pt x="9761" y="2156"/>
                    <a:pt x="9556" y="2156"/>
                  </a:cubicBezTo>
                  <a:cubicBezTo>
                    <a:pt x="9534" y="2156"/>
                    <a:pt x="9512" y="2167"/>
                    <a:pt x="9491" y="2189"/>
                  </a:cubicBezTo>
                  <a:cubicBezTo>
                    <a:pt x="9349" y="2362"/>
                    <a:pt x="10324" y="3608"/>
                    <a:pt x="10324" y="3608"/>
                  </a:cubicBezTo>
                  <a:lnTo>
                    <a:pt x="10119" y="3608"/>
                  </a:lnTo>
                  <a:cubicBezTo>
                    <a:pt x="9924" y="3608"/>
                    <a:pt x="9653" y="3619"/>
                    <a:pt x="9653" y="3727"/>
                  </a:cubicBezTo>
                  <a:cubicBezTo>
                    <a:pt x="9653" y="4009"/>
                    <a:pt x="10617" y="4193"/>
                    <a:pt x="10617" y="4193"/>
                  </a:cubicBezTo>
                  <a:lnTo>
                    <a:pt x="11776" y="6609"/>
                  </a:lnTo>
                  <a:lnTo>
                    <a:pt x="9772" y="6609"/>
                  </a:lnTo>
                  <a:cubicBezTo>
                    <a:pt x="9566" y="6587"/>
                    <a:pt x="9349" y="6587"/>
                    <a:pt x="9122" y="6587"/>
                  </a:cubicBezTo>
                  <a:cubicBezTo>
                    <a:pt x="8147" y="6587"/>
                    <a:pt x="7194" y="6695"/>
                    <a:pt x="7194" y="6695"/>
                  </a:cubicBezTo>
                  <a:cubicBezTo>
                    <a:pt x="7194" y="6695"/>
                    <a:pt x="7064" y="6717"/>
                    <a:pt x="6901" y="6717"/>
                  </a:cubicBezTo>
                  <a:cubicBezTo>
                    <a:pt x="6641" y="6717"/>
                    <a:pt x="6284" y="6652"/>
                    <a:pt x="6164" y="6359"/>
                  </a:cubicBezTo>
                  <a:cubicBezTo>
                    <a:pt x="6132" y="6240"/>
                    <a:pt x="6099" y="6110"/>
                    <a:pt x="6089" y="6002"/>
                  </a:cubicBezTo>
                  <a:cubicBezTo>
                    <a:pt x="6674" y="5829"/>
                    <a:pt x="7009" y="5406"/>
                    <a:pt x="7194" y="5016"/>
                  </a:cubicBezTo>
                  <a:cubicBezTo>
                    <a:pt x="7627" y="4984"/>
                    <a:pt x="7606" y="4529"/>
                    <a:pt x="7606" y="4529"/>
                  </a:cubicBezTo>
                  <a:lnTo>
                    <a:pt x="7703" y="4529"/>
                  </a:lnTo>
                  <a:cubicBezTo>
                    <a:pt x="7876" y="4529"/>
                    <a:pt x="8244" y="4474"/>
                    <a:pt x="8494" y="4009"/>
                  </a:cubicBezTo>
                  <a:cubicBezTo>
                    <a:pt x="8829" y="3381"/>
                    <a:pt x="8321" y="2806"/>
                    <a:pt x="8321" y="2806"/>
                  </a:cubicBezTo>
                  <a:cubicBezTo>
                    <a:pt x="8321" y="2806"/>
                    <a:pt x="8689" y="1777"/>
                    <a:pt x="7963" y="1777"/>
                  </a:cubicBezTo>
                  <a:cubicBezTo>
                    <a:pt x="7941" y="1777"/>
                    <a:pt x="7919" y="1788"/>
                    <a:pt x="7887" y="1788"/>
                  </a:cubicBezTo>
                  <a:cubicBezTo>
                    <a:pt x="8093" y="1539"/>
                    <a:pt x="7779" y="954"/>
                    <a:pt x="7183" y="954"/>
                  </a:cubicBezTo>
                  <a:cubicBezTo>
                    <a:pt x="7053" y="954"/>
                    <a:pt x="6912" y="986"/>
                    <a:pt x="6761" y="1041"/>
                  </a:cubicBezTo>
                  <a:cubicBezTo>
                    <a:pt x="6739" y="391"/>
                    <a:pt x="6186" y="1"/>
                    <a:pt x="555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6" name="Google Shape;4536;p78"/>
            <p:cNvGrpSpPr/>
            <p:nvPr/>
          </p:nvGrpSpPr>
          <p:grpSpPr>
            <a:xfrm>
              <a:off x="8047175" y="968300"/>
              <a:ext cx="2017172" cy="1715686"/>
              <a:chOff x="8047175" y="968300"/>
              <a:chExt cx="2017172" cy="1715686"/>
            </a:xfrm>
          </p:grpSpPr>
          <p:sp>
            <p:nvSpPr>
              <p:cNvPr id="4537" name="Google Shape;4537;p78"/>
              <p:cNvSpPr/>
              <p:nvPr/>
            </p:nvSpPr>
            <p:spPr>
              <a:xfrm>
                <a:off x="8277216" y="968300"/>
                <a:ext cx="1002189" cy="69980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288" extrusionOk="0">
                    <a:moveTo>
                      <a:pt x="4903" y="0"/>
                    </a:moveTo>
                    <a:cubicBezTo>
                      <a:pt x="4429" y="0"/>
                      <a:pt x="3915" y="175"/>
                      <a:pt x="3480" y="557"/>
                    </a:cubicBezTo>
                    <a:cubicBezTo>
                      <a:pt x="3265" y="374"/>
                      <a:pt x="3010" y="295"/>
                      <a:pt x="2758" y="295"/>
                    </a:cubicBezTo>
                    <a:cubicBezTo>
                      <a:pt x="1992" y="295"/>
                      <a:pt x="1241" y="1018"/>
                      <a:pt x="1649" y="1759"/>
                    </a:cubicBezTo>
                    <a:cubicBezTo>
                      <a:pt x="1592" y="1752"/>
                      <a:pt x="1536" y="1749"/>
                      <a:pt x="1483" y="1749"/>
                    </a:cubicBezTo>
                    <a:cubicBezTo>
                      <a:pt x="250" y="1749"/>
                      <a:pt x="1" y="3473"/>
                      <a:pt x="717" y="3764"/>
                    </a:cubicBezTo>
                    <a:cubicBezTo>
                      <a:pt x="249" y="4023"/>
                      <a:pt x="500" y="5113"/>
                      <a:pt x="1116" y="5113"/>
                    </a:cubicBezTo>
                    <a:cubicBezTo>
                      <a:pt x="1141" y="5113"/>
                      <a:pt x="1167" y="5111"/>
                      <a:pt x="1194" y="5107"/>
                    </a:cubicBezTo>
                    <a:cubicBezTo>
                      <a:pt x="1374" y="5565"/>
                      <a:pt x="1882" y="5621"/>
                      <a:pt x="2120" y="5621"/>
                    </a:cubicBezTo>
                    <a:cubicBezTo>
                      <a:pt x="2196" y="5621"/>
                      <a:pt x="2245" y="5616"/>
                      <a:pt x="2245" y="5616"/>
                    </a:cubicBezTo>
                    <a:cubicBezTo>
                      <a:pt x="2245" y="5616"/>
                      <a:pt x="5614" y="6006"/>
                      <a:pt x="6556" y="6244"/>
                    </a:cubicBezTo>
                    <a:cubicBezTo>
                      <a:pt x="6678" y="6274"/>
                      <a:pt x="6784" y="6288"/>
                      <a:pt x="6876" y="6288"/>
                    </a:cubicBezTo>
                    <a:cubicBezTo>
                      <a:pt x="7502" y="6288"/>
                      <a:pt x="7477" y="5670"/>
                      <a:pt x="7477" y="5670"/>
                    </a:cubicBezTo>
                    <a:lnTo>
                      <a:pt x="7477" y="5670"/>
                    </a:lnTo>
                    <a:cubicBezTo>
                      <a:pt x="7477" y="5670"/>
                      <a:pt x="7523" y="5680"/>
                      <a:pt x="7599" y="5680"/>
                    </a:cubicBezTo>
                    <a:cubicBezTo>
                      <a:pt x="7813" y="5680"/>
                      <a:pt x="8262" y="5603"/>
                      <a:pt x="8582" y="5020"/>
                    </a:cubicBezTo>
                    <a:cubicBezTo>
                      <a:pt x="9005" y="4229"/>
                      <a:pt x="8365" y="3504"/>
                      <a:pt x="8365" y="3504"/>
                    </a:cubicBezTo>
                    <a:cubicBezTo>
                      <a:pt x="8365" y="3504"/>
                      <a:pt x="8827" y="2222"/>
                      <a:pt x="7905" y="2222"/>
                    </a:cubicBezTo>
                    <a:cubicBezTo>
                      <a:pt x="7879" y="2222"/>
                      <a:pt x="7852" y="2223"/>
                      <a:pt x="7824" y="2225"/>
                    </a:cubicBezTo>
                    <a:cubicBezTo>
                      <a:pt x="8083" y="1912"/>
                      <a:pt x="7694" y="1195"/>
                      <a:pt x="6937" y="1195"/>
                    </a:cubicBezTo>
                    <a:cubicBezTo>
                      <a:pt x="6775" y="1195"/>
                      <a:pt x="6597" y="1228"/>
                      <a:pt x="6405" y="1304"/>
                    </a:cubicBezTo>
                    <a:cubicBezTo>
                      <a:pt x="6378" y="485"/>
                      <a:pt x="5695" y="0"/>
                      <a:pt x="4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8392292" y="1693371"/>
                <a:ext cx="913155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4534" extrusionOk="0">
                    <a:moveTo>
                      <a:pt x="4493" y="0"/>
                    </a:moveTo>
                    <a:lnTo>
                      <a:pt x="2728" y="292"/>
                    </a:lnTo>
                    <a:cubicBezTo>
                      <a:pt x="2728" y="292"/>
                      <a:pt x="2901" y="845"/>
                      <a:pt x="2879" y="1343"/>
                    </a:cubicBezTo>
                    <a:cubicBezTo>
                      <a:pt x="2868" y="1592"/>
                      <a:pt x="2803" y="1831"/>
                      <a:pt x="2651" y="1972"/>
                    </a:cubicBezTo>
                    <a:cubicBezTo>
                      <a:pt x="2186" y="2383"/>
                      <a:pt x="236" y="3272"/>
                      <a:pt x="236" y="3272"/>
                    </a:cubicBezTo>
                    <a:cubicBezTo>
                      <a:pt x="0" y="3733"/>
                      <a:pt x="1385" y="4533"/>
                      <a:pt x="3349" y="4533"/>
                    </a:cubicBezTo>
                    <a:cubicBezTo>
                      <a:pt x="3551" y="4533"/>
                      <a:pt x="3760" y="4525"/>
                      <a:pt x="3973" y="4507"/>
                    </a:cubicBezTo>
                    <a:cubicBezTo>
                      <a:pt x="6248" y="4312"/>
                      <a:pt x="7613" y="3293"/>
                      <a:pt x="7472" y="2817"/>
                    </a:cubicBezTo>
                    <a:lnTo>
                      <a:pt x="7472" y="2817"/>
                    </a:lnTo>
                    <a:cubicBezTo>
                      <a:pt x="7556" y="2830"/>
                      <a:pt x="7618" y="2837"/>
                      <a:pt x="7662" y="2837"/>
                    </a:cubicBezTo>
                    <a:cubicBezTo>
                      <a:pt x="8204" y="2837"/>
                      <a:pt x="5923" y="1863"/>
                      <a:pt x="5923" y="1863"/>
                    </a:cubicBezTo>
                    <a:cubicBezTo>
                      <a:pt x="5923" y="1863"/>
                      <a:pt x="5757" y="1896"/>
                      <a:pt x="5541" y="1896"/>
                    </a:cubicBezTo>
                    <a:cubicBezTo>
                      <a:pt x="5218" y="1896"/>
                      <a:pt x="4783" y="1822"/>
                      <a:pt x="4634" y="1452"/>
                    </a:cubicBezTo>
                    <a:cubicBezTo>
                      <a:pt x="4363" y="791"/>
                      <a:pt x="4493" y="0"/>
                      <a:pt x="449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8695786" y="1693371"/>
                <a:ext cx="212346" cy="174507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568" extrusionOk="0">
                    <a:moveTo>
                      <a:pt x="1766" y="0"/>
                    </a:moveTo>
                    <a:lnTo>
                      <a:pt x="1" y="292"/>
                    </a:lnTo>
                    <a:cubicBezTo>
                      <a:pt x="1" y="292"/>
                      <a:pt x="174" y="845"/>
                      <a:pt x="152" y="1343"/>
                    </a:cubicBezTo>
                    <a:cubicBezTo>
                      <a:pt x="444" y="1462"/>
                      <a:pt x="759" y="1538"/>
                      <a:pt x="1073" y="1560"/>
                    </a:cubicBezTo>
                    <a:cubicBezTo>
                      <a:pt x="1136" y="1565"/>
                      <a:pt x="1200" y="1568"/>
                      <a:pt x="1264" y="1568"/>
                    </a:cubicBezTo>
                    <a:cubicBezTo>
                      <a:pt x="1484" y="1568"/>
                      <a:pt x="1706" y="1536"/>
                      <a:pt x="1907" y="1452"/>
                    </a:cubicBezTo>
                    <a:cubicBezTo>
                      <a:pt x="1691" y="769"/>
                      <a:pt x="1766" y="0"/>
                      <a:pt x="1766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8392069" y="1216371"/>
                <a:ext cx="788507" cy="599644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388" extrusionOk="0">
                    <a:moveTo>
                      <a:pt x="3383" y="0"/>
                    </a:moveTo>
                    <a:cubicBezTo>
                      <a:pt x="2605" y="0"/>
                      <a:pt x="1884" y="126"/>
                      <a:pt x="1657" y="353"/>
                    </a:cubicBezTo>
                    <a:cubicBezTo>
                      <a:pt x="1007" y="1015"/>
                      <a:pt x="1093" y="1762"/>
                      <a:pt x="1093" y="1762"/>
                    </a:cubicBezTo>
                    <a:cubicBezTo>
                      <a:pt x="1093" y="1762"/>
                      <a:pt x="918" y="1284"/>
                      <a:pt x="568" y="1284"/>
                    </a:cubicBezTo>
                    <a:cubicBezTo>
                      <a:pt x="510" y="1284"/>
                      <a:pt x="446" y="1297"/>
                      <a:pt x="378" y="1328"/>
                    </a:cubicBezTo>
                    <a:cubicBezTo>
                      <a:pt x="1" y="1504"/>
                      <a:pt x="148" y="2721"/>
                      <a:pt x="634" y="2721"/>
                    </a:cubicBezTo>
                    <a:cubicBezTo>
                      <a:pt x="719" y="2721"/>
                      <a:pt x="815" y="2684"/>
                      <a:pt x="920" y="2596"/>
                    </a:cubicBezTo>
                    <a:lnTo>
                      <a:pt x="920" y="2596"/>
                    </a:lnTo>
                    <a:cubicBezTo>
                      <a:pt x="920" y="2596"/>
                      <a:pt x="812" y="5120"/>
                      <a:pt x="3390" y="5369"/>
                    </a:cubicBezTo>
                    <a:cubicBezTo>
                      <a:pt x="3515" y="5382"/>
                      <a:pt x="3634" y="5387"/>
                      <a:pt x="3749" y="5387"/>
                    </a:cubicBezTo>
                    <a:cubicBezTo>
                      <a:pt x="6089" y="5387"/>
                      <a:pt x="6218" y="2964"/>
                      <a:pt x="6218" y="2964"/>
                    </a:cubicBezTo>
                    <a:cubicBezTo>
                      <a:pt x="6218" y="2964"/>
                      <a:pt x="6309" y="3099"/>
                      <a:pt x="6453" y="3099"/>
                    </a:cubicBezTo>
                    <a:cubicBezTo>
                      <a:pt x="6526" y="3099"/>
                      <a:pt x="6611" y="3066"/>
                      <a:pt x="6705" y="2964"/>
                    </a:cubicBezTo>
                    <a:cubicBezTo>
                      <a:pt x="6976" y="2650"/>
                      <a:pt x="7084" y="1805"/>
                      <a:pt x="6716" y="1697"/>
                    </a:cubicBezTo>
                    <a:cubicBezTo>
                      <a:pt x="6689" y="1688"/>
                      <a:pt x="6663" y="1684"/>
                      <a:pt x="6638" y="1684"/>
                    </a:cubicBezTo>
                    <a:cubicBezTo>
                      <a:pt x="6309" y="1684"/>
                      <a:pt x="6131" y="2358"/>
                      <a:pt x="6131" y="2358"/>
                    </a:cubicBezTo>
                    <a:cubicBezTo>
                      <a:pt x="6131" y="2358"/>
                      <a:pt x="6207" y="1328"/>
                      <a:pt x="5708" y="625"/>
                    </a:cubicBezTo>
                    <a:cubicBezTo>
                      <a:pt x="5397" y="193"/>
                      <a:pt x="4346" y="0"/>
                      <a:pt x="338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8674084" y="1452200"/>
                <a:ext cx="41067" cy="375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7" extrusionOk="0">
                    <a:moveTo>
                      <a:pt x="181" y="0"/>
                    </a:moveTo>
                    <a:cubicBezTo>
                      <a:pt x="116" y="0"/>
                      <a:pt x="58" y="42"/>
                      <a:pt x="33" y="109"/>
                    </a:cubicBezTo>
                    <a:cubicBezTo>
                      <a:pt x="1" y="196"/>
                      <a:pt x="44" y="293"/>
                      <a:pt x="131" y="325"/>
                    </a:cubicBezTo>
                    <a:cubicBezTo>
                      <a:pt x="147" y="333"/>
                      <a:pt x="165" y="336"/>
                      <a:pt x="183" y="336"/>
                    </a:cubicBezTo>
                    <a:cubicBezTo>
                      <a:pt x="246" y="336"/>
                      <a:pt x="311" y="295"/>
                      <a:pt x="336" y="228"/>
                    </a:cubicBezTo>
                    <a:cubicBezTo>
                      <a:pt x="369" y="141"/>
                      <a:pt x="326" y="44"/>
                      <a:pt x="239" y="11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8884982" y="1460658"/>
                <a:ext cx="42402" cy="3628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26" extrusionOk="0">
                    <a:moveTo>
                      <a:pt x="191" y="0"/>
                    </a:moveTo>
                    <a:cubicBezTo>
                      <a:pt x="123" y="0"/>
                      <a:pt x="59" y="41"/>
                      <a:pt x="34" y="108"/>
                    </a:cubicBezTo>
                    <a:cubicBezTo>
                      <a:pt x="1" y="195"/>
                      <a:pt x="44" y="282"/>
                      <a:pt x="131" y="314"/>
                    </a:cubicBezTo>
                    <a:cubicBezTo>
                      <a:pt x="151" y="322"/>
                      <a:pt x="171" y="325"/>
                      <a:pt x="191" y="325"/>
                    </a:cubicBezTo>
                    <a:cubicBezTo>
                      <a:pt x="259" y="325"/>
                      <a:pt x="323" y="286"/>
                      <a:pt x="348" y="228"/>
                    </a:cubicBezTo>
                    <a:cubicBezTo>
                      <a:pt x="381" y="141"/>
                      <a:pt x="337" y="43"/>
                      <a:pt x="251" y="11"/>
                    </a:cubicBezTo>
                    <a:cubicBezTo>
                      <a:pt x="231" y="4"/>
                      <a:pt x="211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8775360" y="1371402"/>
                <a:ext cx="37394" cy="18463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59" extrusionOk="0">
                    <a:moveTo>
                      <a:pt x="174" y="0"/>
                    </a:moveTo>
                    <a:cubicBezTo>
                      <a:pt x="152" y="0"/>
                      <a:pt x="131" y="22"/>
                      <a:pt x="131" y="44"/>
                    </a:cubicBezTo>
                    <a:cubicBezTo>
                      <a:pt x="131" y="55"/>
                      <a:pt x="131" y="1051"/>
                      <a:pt x="22" y="1495"/>
                    </a:cubicBezTo>
                    <a:cubicBezTo>
                      <a:pt x="1" y="1560"/>
                      <a:pt x="22" y="1604"/>
                      <a:pt x="44" y="1625"/>
                    </a:cubicBezTo>
                    <a:cubicBezTo>
                      <a:pt x="76" y="1647"/>
                      <a:pt x="109" y="1658"/>
                      <a:pt x="152" y="1658"/>
                    </a:cubicBezTo>
                    <a:cubicBezTo>
                      <a:pt x="217" y="1658"/>
                      <a:pt x="293" y="1625"/>
                      <a:pt x="304" y="1625"/>
                    </a:cubicBezTo>
                    <a:cubicBezTo>
                      <a:pt x="326" y="1615"/>
                      <a:pt x="336" y="1593"/>
                      <a:pt x="326" y="1571"/>
                    </a:cubicBezTo>
                    <a:cubicBezTo>
                      <a:pt x="326" y="1560"/>
                      <a:pt x="304" y="1550"/>
                      <a:pt x="282" y="1550"/>
                    </a:cubicBezTo>
                    <a:cubicBezTo>
                      <a:pt x="244" y="1565"/>
                      <a:pt x="184" y="1580"/>
                      <a:pt x="140" y="1580"/>
                    </a:cubicBezTo>
                    <a:cubicBezTo>
                      <a:pt x="122" y="1580"/>
                      <a:pt x="107" y="1578"/>
                      <a:pt x="98" y="1571"/>
                    </a:cubicBezTo>
                    <a:cubicBezTo>
                      <a:pt x="87" y="1560"/>
                      <a:pt x="87" y="1528"/>
                      <a:pt x="98" y="1506"/>
                    </a:cubicBezTo>
                    <a:cubicBezTo>
                      <a:pt x="206" y="1062"/>
                      <a:pt x="206" y="87"/>
                      <a:pt x="206" y="44"/>
                    </a:cubicBezTo>
                    <a:cubicBezTo>
                      <a:pt x="206" y="22"/>
                      <a:pt x="196" y="0"/>
                      <a:pt x="174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8430576" y="1380973"/>
                <a:ext cx="60321" cy="10750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966" extrusionOk="0">
                    <a:moveTo>
                      <a:pt x="213" y="1"/>
                    </a:moveTo>
                    <a:cubicBezTo>
                      <a:pt x="211" y="1"/>
                      <a:pt x="208" y="1"/>
                      <a:pt x="206" y="1"/>
                    </a:cubicBezTo>
                    <a:cubicBezTo>
                      <a:pt x="162" y="1"/>
                      <a:pt x="119" y="23"/>
                      <a:pt x="87" y="66"/>
                    </a:cubicBezTo>
                    <a:cubicBezTo>
                      <a:pt x="0" y="164"/>
                      <a:pt x="22" y="369"/>
                      <a:pt x="22" y="381"/>
                    </a:cubicBezTo>
                    <a:cubicBezTo>
                      <a:pt x="22" y="402"/>
                      <a:pt x="32" y="413"/>
                      <a:pt x="54" y="413"/>
                    </a:cubicBezTo>
                    <a:cubicBezTo>
                      <a:pt x="76" y="413"/>
                      <a:pt x="97" y="391"/>
                      <a:pt x="87" y="381"/>
                    </a:cubicBezTo>
                    <a:cubicBezTo>
                      <a:pt x="87" y="326"/>
                      <a:pt x="87" y="174"/>
                      <a:pt x="141" y="109"/>
                    </a:cubicBezTo>
                    <a:cubicBezTo>
                      <a:pt x="162" y="88"/>
                      <a:pt x="184" y="77"/>
                      <a:pt x="217" y="77"/>
                    </a:cubicBezTo>
                    <a:cubicBezTo>
                      <a:pt x="271" y="77"/>
                      <a:pt x="379" y="261"/>
                      <a:pt x="422" y="499"/>
                    </a:cubicBezTo>
                    <a:cubicBezTo>
                      <a:pt x="455" y="662"/>
                      <a:pt x="455" y="857"/>
                      <a:pt x="336" y="889"/>
                    </a:cubicBezTo>
                    <a:cubicBezTo>
                      <a:pt x="314" y="900"/>
                      <a:pt x="304" y="922"/>
                      <a:pt x="314" y="933"/>
                    </a:cubicBezTo>
                    <a:cubicBezTo>
                      <a:pt x="314" y="954"/>
                      <a:pt x="336" y="965"/>
                      <a:pt x="347" y="965"/>
                    </a:cubicBezTo>
                    <a:lnTo>
                      <a:pt x="357" y="965"/>
                    </a:lnTo>
                    <a:cubicBezTo>
                      <a:pt x="499" y="922"/>
                      <a:pt x="542" y="738"/>
                      <a:pt x="499" y="478"/>
                    </a:cubicBezTo>
                    <a:cubicBezTo>
                      <a:pt x="466" y="276"/>
                      <a:pt x="351" y="1"/>
                      <a:pt x="21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9081636" y="1424043"/>
                <a:ext cx="71116" cy="10539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947" extrusionOk="0">
                    <a:moveTo>
                      <a:pt x="408" y="0"/>
                    </a:moveTo>
                    <a:cubicBezTo>
                      <a:pt x="366" y="0"/>
                      <a:pt x="324" y="16"/>
                      <a:pt x="282" y="59"/>
                    </a:cubicBezTo>
                    <a:cubicBezTo>
                      <a:pt x="141" y="210"/>
                      <a:pt x="0" y="697"/>
                      <a:pt x="119" y="871"/>
                    </a:cubicBezTo>
                    <a:cubicBezTo>
                      <a:pt x="152" y="903"/>
                      <a:pt x="184" y="947"/>
                      <a:pt x="260" y="947"/>
                    </a:cubicBezTo>
                    <a:cubicBezTo>
                      <a:pt x="292" y="947"/>
                      <a:pt x="325" y="936"/>
                      <a:pt x="368" y="914"/>
                    </a:cubicBezTo>
                    <a:cubicBezTo>
                      <a:pt x="390" y="903"/>
                      <a:pt x="401" y="882"/>
                      <a:pt x="390" y="871"/>
                    </a:cubicBezTo>
                    <a:cubicBezTo>
                      <a:pt x="382" y="855"/>
                      <a:pt x="368" y="845"/>
                      <a:pt x="357" y="845"/>
                    </a:cubicBezTo>
                    <a:cubicBezTo>
                      <a:pt x="353" y="845"/>
                      <a:pt x="350" y="846"/>
                      <a:pt x="347" y="849"/>
                    </a:cubicBezTo>
                    <a:cubicBezTo>
                      <a:pt x="310" y="862"/>
                      <a:pt x="281" y="867"/>
                      <a:pt x="259" y="867"/>
                    </a:cubicBezTo>
                    <a:cubicBezTo>
                      <a:pt x="209" y="867"/>
                      <a:pt x="192" y="842"/>
                      <a:pt x="184" y="827"/>
                    </a:cubicBezTo>
                    <a:cubicBezTo>
                      <a:pt x="87" y="687"/>
                      <a:pt x="217" y="232"/>
                      <a:pt x="336" y="112"/>
                    </a:cubicBezTo>
                    <a:cubicBezTo>
                      <a:pt x="368" y="80"/>
                      <a:pt x="401" y="69"/>
                      <a:pt x="433" y="69"/>
                    </a:cubicBezTo>
                    <a:cubicBezTo>
                      <a:pt x="498" y="91"/>
                      <a:pt x="552" y="199"/>
                      <a:pt x="563" y="242"/>
                    </a:cubicBezTo>
                    <a:cubicBezTo>
                      <a:pt x="574" y="254"/>
                      <a:pt x="596" y="264"/>
                      <a:pt x="617" y="264"/>
                    </a:cubicBezTo>
                    <a:cubicBezTo>
                      <a:pt x="628" y="254"/>
                      <a:pt x="639" y="232"/>
                      <a:pt x="639" y="210"/>
                    </a:cubicBezTo>
                    <a:cubicBezTo>
                      <a:pt x="628" y="199"/>
                      <a:pt x="563" y="26"/>
                      <a:pt x="444" y="4"/>
                    </a:cubicBezTo>
                    <a:cubicBezTo>
                      <a:pt x="432" y="2"/>
                      <a:pt x="420" y="0"/>
                      <a:pt x="408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8735517" y="1572730"/>
                <a:ext cx="117080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62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575" y="33"/>
                      <a:pt x="1" y="44"/>
                      <a:pt x="1" y="44"/>
                    </a:cubicBezTo>
                    <a:cubicBezTo>
                      <a:pt x="46" y="264"/>
                      <a:pt x="273" y="362"/>
                      <a:pt x="504" y="362"/>
                    </a:cubicBezTo>
                    <a:cubicBezTo>
                      <a:pt x="775" y="362"/>
                      <a:pt x="1052" y="228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8572808" y="1496940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3" y="0"/>
                    </a:moveTo>
                    <a:cubicBezTo>
                      <a:pt x="249" y="0"/>
                      <a:pt x="117" y="90"/>
                      <a:pt x="66" y="227"/>
                    </a:cubicBezTo>
                    <a:cubicBezTo>
                      <a:pt x="1" y="411"/>
                      <a:pt x="87" y="606"/>
                      <a:pt x="271" y="671"/>
                    </a:cubicBezTo>
                    <a:cubicBezTo>
                      <a:pt x="310" y="685"/>
                      <a:pt x="350" y="692"/>
                      <a:pt x="390" y="692"/>
                    </a:cubicBezTo>
                    <a:cubicBezTo>
                      <a:pt x="526" y="692"/>
                      <a:pt x="656" y="610"/>
                      <a:pt x="716" y="476"/>
                    </a:cubicBezTo>
                    <a:cubicBezTo>
                      <a:pt x="781" y="292"/>
                      <a:pt x="683" y="97"/>
                      <a:pt x="509" y="21"/>
                    </a:cubicBezTo>
                    <a:cubicBezTo>
                      <a:pt x="470" y="7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8924825" y="1516082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0" y="0"/>
                    </a:moveTo>
                    <a:cubicBezTo>
                      <a:pt x="251" y="0"/>
                      <a:pt x="116" y="83"/>
                      <a:pt x="66" y="217"/>
                    </a:cubicBezTo>
                    <a:cubicBezTo>
                      <a:pt x="1" y="401"/>
                      <a:pt x="88" y="596"/>
                      <a:pt x="271" y="672"/>
                    </a:cubicBezTo>
                    <a:cubicBezTo>
                      <a:pt x="308" y="686"/>
                      <a:pt x="346" y="692"/>
                      <a:pt x="385" y="692"/>
                    </a:cubicBezTo>
                    <a:cubicBezTo>
                      <a:pt x="526" y="692"/>
                      <a:pt x="665" y="603"/>
                      <a:pt x="716" y="466"/>
                    </a:cubicBezTo>
                    <a:cubicBezTo>
                      <a:pt x="781" y="282"/>
                      <a:pt x="694" y="87"/>
                      <a:pt x="510" y="22"/>
                    </a:cubicBezTo>
                    <a:cubicBezTo>
                      <a:pt x="471" y="7"/>
                      <a:pt x="430" y="0"/>
                      <a:pt x="390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8173714" y="1886575"/>
                <a:ext cx="1240800" cy="619454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5566" extrusionOk="0">
                    <a:moveTo>
                      <a:pt x="10358" y="1"/>
                    </a:moveTo>
                    <a:cubicBezTo>
                      <a:pt x="9107" y="1"/>
                      <a:pt x="7887" y="127"/>
                      <a:pt x="7887" y="127"/>
                    </a:cubicBezTo>
                    <a:cubicBezTo>
                      <a:pt x="7887" y="127"/>
                      <a:pt x="7085" y="1546"/>
                      <a:pt x="5992" y="1611"/>
                    </a:cubicBezTo>
                    <a:cubicBezTo>
                      <a:pt x="5964" y="1613"/>
                      <a:pt x="5937" y="1613"/>
                      <a:pt x="5910" y="1613"/>
                    </a:cubicBezTo>
                    <a:cubicBezTo>
                      <a:pt x="4846" y="1613"/>
                      <a:pt x="4063" y="593"/>
                      <a:pt x="4063" y="593"/>
                    </a:cubicBezTo>
                    <a:cubicBezTo>
                      <a:pt x="4063" y="593"/>
                      <a:pt x="1799" y="593"/>
                      <a:pt x="1105" y="1189"/>
                    </a:cubicBezTo>
                    <a:cubicBezTo>
                      <a:pt x="910" y="1341"/>
                      <a:pt x="142" y="2424"/>
                      <a:pt x="0" y="3096"/>
                    </a:cubicBezTo>
                    <a:lnTo>
                      <a:pt x="2275" y="3604"/>
                    </a:lnTo>
                    <a:lnTo>
                      <a:pt x="2124" y="4786"/>
                    </a:lnTo>
                    <a:cubicBezTo>
                      <a:pt x="2124" y="4786"/>
                      <a:pt x="3857" y="5566"/>
                      <a:pt x="6230" y="5566"/>
                    </a:cubicBezTo>
                    <a:cubicBezTo>
                      <a:pt x="9490" y="5566"/>
                      <a:pt x="10790" y="4742"/>
                      <a:pt x="10790" y="4742"/>
                    </a:cubicBezTo>
                    <a:lnTo>
                      <a:pt x="10465" y="3096"/>
                    </a:lnTo>
                    <a:lnTo>
                      <a:pt x="11148" y="3041"/>
                    </a:lnTo>
                    <a:lnTo>
                      <a:pt x="11126" y="19"/>
                    </a:lnTo>
                    <a:cubicBezTo>
                      <a:pt x="10876" y="6"/>
                      <a:pt x="10616" y="1"/>
                      <a:pt x="10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8359349" y="2287673"/>
                <a:ext cx="502931" cy="29069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2612" extrusionOk="0">
                    <a:moveTo>
                      <a:pt x="607" y="0"/>
                    </a:moveTo>
                    <a:lnTo>
                      <a:pt x="1" y="1528"/>
                    </a:lnTo>
                    <a:lnTo>
                      <a:pt x="3500" y="2612"/>
                    </a:lnTo>
                    <a:lnTo>
                      <a:pt x="4519" y="1962"/>
                    </a:lnTo>
                    <a:cubicBezTo>
                      <a:pt x="2167" y="1962"/>
                      <a:pt x="456" y="1182"/>
                      <a:pt x="456" y="1182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0D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8409987" y="2167143"/>
                <a:ext cx="615002" cy="338886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3045" extrusionOk="0">
                    <a:moveTo>
                      <a:pt x="326" y="0"/>
                    </a:moveTo>
                    <a:lnTo>
                      <a:pt x="152" y="1083"/>
                    </a:lnTo>
                    <a:lnTo>
                      <a:pt x="1" y="2265"/>
                    </a:lnTo>
                    <a:cubicBezTo>
                      <a:pt x="1" y="2265"/>
                      <a:pt x="1712" y="3045"/>
                      <a:pt x="4064" y="3045"/>
                    </a:cubicBezTo>
                    <a:lnTo>
                      <a:pt x="5526" y="2102"/>
                    </a:lnTo>
                    <a:lnTo>
                      <a:pt x="662" y="161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8701795" y="1951904"/>
                <a:ext cx="628246" cy="59452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42" extrusionOk="0">
                    <a:moveTo>
                      <a:pt x="2824" y="0"/>
                    </a:moveTo>
                    <a:cubicBezTo>
                      <a:pt x="2725" y="0"/>
                      <a:pt x="2625" y="6"/>
                      <a:pt x="2525" y="17"/>
                    </a:cubicBezTo>
                    <a:cubicBezTo>
                      <a:pt x="1052" y="179"/>
                      <a:pt x="0" y="1512"/>
                      <a:pt x="174" y="2974"/>
                    </a:cubicBezTo>
                    <a:cubicBezTo>
                      <a:pt x="325" y="4337"/>
                      <a:pt x="1483" y="5342"/>
                      <a:pt x="2832" y="5342"/>
                    </a:cubicBezTo>
                    <a:cubicBezTo>
                      <a:pt x="2931" y="5342"/>
                      <a:pt x="3031" y="5336"/>
                      <a:pt x="3131" y="5325"/>
                    </a:cubicBezTo>
                    <a:cubicBezTo>
                      <a:pt x="4594" y="5152"/>
                      <a:pt x="5645" y="3830"/>
                      <a:pt x="5471" y="2367"/>
                    </a:cubicBezTo>
                    <a:cubicBezTo>
                      <a:pt x="5320" y="1006"/>
                      <a:pt x="4163" y="0"/>
                      <a:pt x="2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8778921" y="1923524"/>
                <a:ext cx="408889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28" extrusionOk="0">
                    <a:moveTo>
                      <a:pt x="3673" y="1"/>
                    </a:moveTo>
                    <a:lnTo>
                      <a:pt x="1" y="478"/>
                    </a:lnTo>
                    <a:lnTo>
                      <a:pt x="651" y="1127"/>
                    </a:lnTo>
                    <a:lnTo>
                      <a:pt x="3153" y="846"/>
                    </a:lnTo>
                    <a:lnTo>
                      <a:pt x="36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8693337" y="2129749"/>
                <a:ext cx="176176" cy="32330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905" extrusionOk="0">
                    <a:moveTo>
                      <a:pt x="705" y="1"/>
                    </a:moveTo>
                    <a:cubicBezTo>
                      <a:pt x="705" y="1"/>
                      <a:pt x="1" y="1929"/>
                      <a:pt x="1583" y="2904"/>
                    </a:cubicBezTo>
                    <a:cubicBezTo>
                      <a:pt x="868" y="1484"/>
                      <a:pt x="1301" y="11"/>
                      <a:pt x="1301" y="11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8845251" y="2137651"/>
                <a:ext cx="369046" cy="21167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02" extrusionOk="0">
                    <a:moveTo>
                      <a:pt x="2313" y="1"/>
                    </a:moveTo>
                    <a:cubicBezTo>
                      <a:pt x="2182" y="1"/>
                      <a:pt x="2041" y="20"/>
                      <a:pt x="1896" y="70"/>
                    </a:cubicBezTo>
                    <a:cubicBezTo>
                      <a:pt x="1301" y="265"/>
                      <a:pt x="965" y="915"/>
                      <a:pt x="965" y="915"/>
                    </a:cubicBezTo>
                    <a:lnTo>
                      <a:pt x="1" y="568"/>
                    </a:lnTo>
                    <a:lnTo>
                      <a:pt x="499" y="1901"/>
                    </a:lnTo>
                    <a:lnTo>
                      <a:pt x="998" y="1348"/>
                    </a:lnTo>
                    <a:cubicBezTo>
                      <a:pt x="998" y="1348"/>
                      <a:pt x="1578" y="1766"/>
                      <a:pt x="2178" y="1766"/>
                    </a:cubicBezTo>
                    <a:cubicBezTo>
                      <a:pt x="2320" y="1766"/>
                      <a:pt x="2464" y="1743"/>
                      <a:pt x="2601" y="1685"/>
                    </a:cubicBezTo>
                    <a:cubicBezTo>
                      <a:pt x="3316" y="1381"/>
                      <a:pt x="3229" y="320"/>
                      <a:pt x="3229" y="320"/>
                    </a:cubicBezTo>
                    <a:cubicBezTo>
                      <a:pt x="3229" y="320"/>
                      <a:pt x="2841" y="1"/>
                      <a:pt x="23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9057485" y="2167032"/>
                <a:ext cx="45964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95" extrusionOk="0">
                    <a:moveTo>
                      <a:pt x="204" y="0"/>
                    </a:moveTo>
                    <a:cubicBezTo>
                      <a:pt x="198" y="0"/>
                      <a:pt x="191" y="0"/>
                      <a:pt x="184" y="1"/>
                    </a:cubicBezTo>
                    <a:cubicBezTo>
                      <a:pt x="76" y="12"/>
                      <a:pt x="0" y="109"/>
                      <a:pt x="11" y="218"/>
                    </a:cubicBezTo>
                    <a:cubicBezTo>
                      <a:pt x="21" y="315"/>
                      <a:pt x="100" y="394"/>
                      <a:pt x="194" y="394"/>
                    </a:cubicBezTo>
                    <a:cubicBezTo>
                      <a:pt x="205" y="394"/>
                      <a:pt x="216" y="393"/>
                      <a:pt x="228" y="391"/>
                    </a:cubicBezTo>
                    <a:cubicBezTo>
                      <a:pt x="336" y="381"/>
                      <a:pt x="412" y="283"/>
                      <a:pt x="401" y="174"/>
                    </a:cubicBezTo>
                    <a:cubicBezTo>
                      <a:pt x="391" y="73"/>
                      <a:pt x="304" y="0"/>
                      <a:pt x="204" y="0"/>
                    </a:cubicBezTo>
                    <a:close/>
                  </a:path>
                </a:pathLst>
              </a:custGeom>
              <a:solidFill>
                <a:srgbClr val="49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9002062" y="2287673"/>
                <a:ext cx="74789" cy="59208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2" extrusionOk="0">
                    <a:moveTo>
                      <a:pt x="607" y="0"/>
                    </a:moveTo>
                    <a:lnTo>
                      <a:pt x="401" y="22"/>
                    </a:lnTo>
                    <a:lnTo>
                      <a:pt x="0" y="510"/>
                    </a:lnTo>
                    <a:lnTo>
                      <a:pt x="672" y="5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8874187" y="2231025"/>
                <a:ext cx="61545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7" extrusionOk="0">
                    <a:moveTo>
                      <a:pt x="1" y="1"/>
                    </a:moveTo>
                    <a:lnTo>
                      <a:pt x="76" y="206"/>
                    </a:lnTo>
                    <a:lnTo>
                      <a:pt x="553" y="1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8886318" y="2257624"/>
                <a:ext cx="53087" cy="290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61" extrusionOk="0">
                    <a:moveTo>
                      <a:pt x="477" y="0"/>
                    </a:moveTo>
                    <a:cubicBezTo>
                      <a:pt x="466" y="0"/>
                      <a:pt x="0" y="54"/>
                      <a:pt x="0" y="54"/>
                    </a:cubicBezTo>
                    <a:lnTo>
                      <a:pt x="76" y="260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8895889" y="2273205"/>
                <a:ext cx="45964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413" y="0"/>
                    </a:moveTo>
                    <a:cubicBezTo>
                      <a:pt x="412" y="1"/>
                      <a:pt x="1" y="228"/>
                      <a:pt x="11" y="228"/>
                    </a:cubicBezTo>
                    <a:cubicBezTo>
                      <a:pt x="23" y="228"/>
                      <a:pt x="98" y="412"/>
                      <a:pt x="98" y="412"/>
                    </a:cubicBez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rgbClr val="AD8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78"/>
              <p:cNvSpPr/>
              <p:nvPr/>
            </p:nvSpPr>
            <p:spPr>
              <a:xfrm>
                <a:off x="8047175" y="2231025"/>
                <a:ext cx="1223772" cy="452960"/>
              </a:xfrm>
              <a:custGeom>
                <a:avLst/>
                <a:gdLst/>
                <a:ahLst/>
                <a:cxnLst/>
                <a:rect l="l" t="t" r="r" b="b"/>
                <a:pathLst>
                  <a:path w="10996" h="4070" extrusionOk="0">
                    <a:moveTo>
                      <a:pt x="1137" y="1"/>
                    </a:moveTo>
                    <a:cubicBezTo>
                      <a:pt x="1137" y="1"/>
                      <a:pt x="0" y="2384"/>
                      <a:pt x="1452" y="3564"/>
                    </a:cubicBezTo>
                    <a:cubicBezTo>
                      <a:pt x="1909" y="3936"/>
                      <a:pt x="2609" y="4069"/>
                      <a:pt x="3379" y="4069"/>
                    </a:cubicBezTo>
                    <a:cubicBezTo>
                      <a:pt x="5349" y="4069"/>
                      <a:pt x="7779" y="3196"/>
                      <a:pt x="7779" y="3196"/>
                    </a:cubicBezTo>
                    <a:cubicBezTo>
                      <a:pt x="7779" y="3196"/>
                      <a:pt x="8122" y="3246"/>
                      <a:pt x="8571" y="3246"/>
                    </a:cubicBezTo>
                    <a:cubicBezTo>
                      <a:pt x="9127" y="3246"/>
                      <a:pt x="9844" y="3170"/>
                      <a:pt x="10270" y="2828"/>
                    </a:cubicBezTo>
                    <a:cubicBezTo>
                      <a:pt x="10995" y="2254"/>
                      <a:pt x="10801" y="1821"/>
                      <a:pt x="10801" y="1821"/>
                    </a:cubicBezTo>
                    <a:lnTo>
                      <a:pt x="10801" y="1821"/>
                    </a:lnTo>
                    <a:cubicBezTo>
                      <a:pt x="10800" y="1821"/>
                      <a:pt x="10334" y="2361"/>
                      <a:pt x="9489" y="2361"/>
                    </a:cubicBezTo>
                    <a:cubicBezTo>
                      <a:pt x="9423" y="2361"/>
                      <a:pt x="9354" y="2358"/>
                      <a:pt x="9284" y="2351"/>
                    </a:cubicBezTo>
                    <a:cubicBezTo>
                      <a:pt x="9729" y="2180"/>
                      <a:pt x="10014" y="1837"/>
                      <a:pt x="9397" y="1837"/>
                    </a:cubicBezTo>
                    <a:cubicBezTo>
                      <a:pt x="9353" y="1837"/>
                      <a:pt x="9305" y="1839"/>
                      <a:pt x="9252" y="1842"/>
                    </a:cubicBezTo>
                    <a:cubicBezTo>
                      <a:pt x="8645" y="1874"/>
                      <a:pt x="7887" y="1994"/>
                      <a:pt x="7887" y="1994"/>
                    </a:cubicBezTo>
                    <a:lnTo>
                      <a:pt x="3315" y="1506"/>
                    </a:lnTo>
                    <a:lnTo>
                      <a:pt x="3412" y="509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78"/>
              <p:cNvSpPr/>
              <p:nvPr/>
            </p:nvSpPr>
            <p:spPr>
              <a:xfrm>
                <a:off x="9352855" y="1165288"/>
                <a:ext cx="711493" cy="1002189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9005" extrusionOk="0">
                    <a:moveTo>
                      <a:pt x="1625" y="0"/>
                    </a:moveTo>
                    <a:lnTo>
                      <a:pt x="1625" y="0"/>
                    </a:lnTo>
                    <a:cubicBezTo>
                      <a:pt x="1376" y="11"/>
                      <a:pt x="1723" y="1149"/>
                      <a:pt x="1745" y="1202"/>
                    </a:cubicBezTo>
                    <a:cubicBezTo>
                      <a:pt x="1713" y="1151"/>
                      <a:pt x="1186" y="255"/>
                      <a:pt x="865" y="255"/>
                    </a:cubicBezTo>
                    <a:cubicBezTo>
                      <a:pt x="851" y="255"/>
                      <a:pt x="837" y="257"/>
                      <a:pt x="824" y="260"/>
                    </a:cubicBezTo>
                    <a:cubicBezTo>
                      <a:pt x="499" y="347"/>
                      <a:pt x="1127" y="1636"/>
                      <a:pt x="1127" y="1636"/>
                    </a:cubicBezTo>
                    <a:cubicBezTo>
                      <a:pt x="1127" y="1636"/>
                      <a:pt x="512" y="927"/>
                      <a:pt x="253" y="927"/>
                    </a:cubicBezTo>
                    <a:cubicBezTo>
                      <a:pt x="220" y="927"/>
                      <a:pt x="193" y="938"/>
                      <a:pt x="174" y="964"/>
                    </a:cubicBezTo>
                    <a:cubicBezTo>
                      <a:pt x="0" y="1181"/>
                      <a:pt x="1213" y="2752"/>
                      <a:pt x="1213" y="2752"/>
                    </a:cubicBezTo>
                    <a:cubicBezTo>
                      <a:pt x="1213" y="2752"/>
                      <a:pt x="1095" y="2743"/>
                      <a:pt x="946" y="2743"/>
                    </a:cubicBezTo>
                    <a:cubicBezTo>
                      <a:pt x="699" y="2743"/>
                      <a:pt x="369" y="2768"/>
                      <a:pt x="369" y="2903"/>
                    </a:cubicBezTo>
                    <a:cubicBezTo>
                      <a:pt x="369" y="3250"/>
                      <a:pt x="1582" y="3488"/>
                      <a:pt x="1582" y="3488"/>
                    </a:cubicBezTo>
                    <a:lnTo>
                      <a:pt x="3033" y="6500"/>
                    </a:lnTo>
                    <a:lnTo>
                      <a:pt x="531" y="6500"/>
                    </a:lnTo>
                    <a:cubicBezTo>
                      <a:pt x="531" y="6500"/>
                      <a:pt x="542" y="7692"/>
                      <a:pt x="542" y="8482"/>
                    </a:cubicBezTo>
                    <a:cubicBezTo>
                      <a:pt x="553" y="8699"/>
                      <a:pt x="553" y="8872"/>
                      <a:pt x="553" y="9002"/>
                    </a:cubicBezTo>
                    <a:cubicBezTo>
                      <a:pt x="707" y="9004"/>
                      <a:pt x="857" y="9005"/>
                      <a:pt x="1003" y="9005"/>
                    </a:cubicBezTo>
                    <a:cubicBezTo>
                      <a:pt x="5831" y="9005"/>
                      <a:pt x="6393" y="7981"/>
                      <a:pt x="6056" y="7172"/>
                    </a:cubicBezTo>
                    <a:cubicBezTo>
                      <a:pt x="5991" y="7020"/>
                      <a:pt x="5850" y="6717"/>
                      <a:pt x="5655" y="6316"/>
                    </a:cubicBezTo>
                    <a:cubicBezTo>
                      <a:pt x="4713" y="4377"/>
                      <a:pt x="2557" y="119"/>
                      <a:pt x="2373" y="54"/>
                    </a:cubicBezTo>
                    <a:cubicBezTo>
                      <a:pt x="2365" y="51"/>
                      <a:pt x="2358" y="50"/>
                      <a:pt x="2351" y="50"/>
                    </a:cubicBezTo>
                    <a:cubicBezTo>
                      <a:pt x="2170" y="50"/>
                      <a:pt x="2352" y="999"/>
                      <a:pt x="2362" y="1062"/>
                    </a:cubicBezTo>
                    <a:cubicBezTo>
                      <a:pt x="2330" y="997"/>
                      <a:pt x="1885" y="0"/>
                      <a:pt x="1625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78"/>
              <p:cNvSpPr/>
              <p:nvPr/>
            </p:nvSpPr>
            <p:spPr>
              <a:xfrm>
                <a:off x="9413064" y="1868100"/>
                <a:ext cx="622236" cy="299154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2688" extrusionOk="0">
                    <a:moveTo>
                      <a:pt x="5114" y="1"/>
                    </a:moveTo>
                    <a:lnTo>
                      <a:pt x="5114" y="1"/>
                    </a:lnTo>
                    <a:cubicBezTo>
                      <a:pt x="5082" y="488"/>
                      <a:pt x="5157" y="1344"/>
                      <a:pt x="4377" y="1734"/>
                    </a:cubicBezTo>
                    <a:cubicBezTo>
                      <a:pt x="3652" y="2092"/>
                      <a:pt x="1106" y="2145"/>
                      <a:pt x="1" y="2167"/>
                    </a:cubicBezTo>
                    <a:cubicBezTo>
                      <a:pt x="12" y="2384"/>
                      <a:pt x="12" y="2557"/>
                      <a:pt x="12" y="2687"/>
                    </a:cubicBezTo>
                    <a:lnTo>
                      <a:pt x="489" y="2687"/>
                    </a:lnTo>
                    <a:cubicBezTo>
                      <a:pt x="4584" y="2687"/>
                      <a:pt x="5591" y="1940"/>
                      <a:pt x="5591" y="1225"/>
                    </a:cubicBezTo>
                    <a:cubicBezTo>
                      <a:pt x="5591" y="1095"/>
                      <a:pt x="5559" y="976"/>
                      <a:pt x="5515" y="857"/>
                    </a:cubicBezTo>
                    <a:cubicBezTo>
                      <a:pt x="5450" y="705"/>
                      <a:pt x="5309" y="402"/>
                      <a:pt x="5114" y="1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78"/>
              <p:cNvSpPr/>
              <p:nvPr/>
            </p:nvSpPr>
            <p:spPr>
              <a:xfrm>
                <a:off x="9528807" y="1553476"/>
                <a:ext cx="271442" cy="335324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3013" extrusionOk="0">
                    <a:moveTo>
                      <a:pt x="1" y="0"/>
                    </a:moveTo>
                    <a:lnTo>
                      <a:pt x="1452" y="3012"/>
                    </a:lnTo>
                    <a:lnTo>
                      <a:pt x="2439" y="2990"/>
                    </a:lnTo>
                    <a:lnTo>
                      <a:pt x="42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78"/>
              <p:cNvSpPr/>
              <p:nvPr/>
            </p:nvSpPr>
            <p:spPr>
              <a:xfrm>
                <a:off x="8619773" y="1370845"/>
                <a:ext cx="129211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677" y="1"/>
                    </a:moveTo>
                    <a:cubicBezTo>
                      <a:pt x="606" y="1"/>
                      <a:pt x="525" y="15"/>
                      <a:pt x="434" y="49"/>
                    </a:cubicBezTo>
                    <a:cubicBezTo>
                      <a:pt x="1" y="200"/>
                      <a:pt x="55" y="634"/>
                      <a:pt x="55" y="634"/>
                    </a:cubicBezTo>
                    <a:lnTo>
                      <a:pt x="1160" y="363"/>
                    </a:lnTo>
                    <a:cubicBezTo>
                      <a:pt x="1160" y="363"/>
                      <a:pt x="1039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78"/>
              <p:cNvSpPr/>
              <p:nvPr/>
            </p:nvSpPr>
            <p:spPr>
              <a:xfrm>
                <a:off x="8859719" y="1372069"/>
                <a:ext cx="130324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4" extrusionOk="0">
                    <a:moveTo>
                      <a:pt x="486" y="0"/>
                    </a:moveTo>
                    <a:cubicBezTo>
                      <a:pt x="129" y="0"/>
                      <a:pt x="1" y="363"/>
                      <a:pt x="1" y="363"/>
                    </a:cubicBezTo>
                    <a:lnTo>
                      <a:pt x="1106" y="634"/>
                    </a:lnTo>
                    <a:cubicBezTo>
                      <a:pt x="1106" y="634"/>
                      <a:pt x="1171" y="201"/>
                      <a:pt x="726" y="49"/>
                    </a:cubicBezTo>
                    <a:cubicBezTo>
                      <a:pt x="637" y="15"/>
                      <a:pt x="557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9" name="Google Shape;4569;p78"/>
          <p:cNvGrpSpPr/>
          <p:nvPr/>
        </p:nvGrpSpPr>
        <p:grpSpPr>
          <a:xfrm>
            <a:off x="1189265" y="1206154"/>
            <a:ext cx="1447550" cy="1568779"/>
            <a:chOff x="3246615" y="1741234"/>
            <a:chExt cx="1613409" cy="1748528"/>
          </a:xfrm>
        </p:grpSpPr>
        <p:sp>
          <p:nvSpPr>
            <p:cNvPr id="4570" name="Google Shape;4570;p78"/>
            <p:cNvSpPr/>
            <p:nvPr/>
          </p:nvSpPr>
          <p:spPr>
            <a:xfrm>
              <a:off x="3246625" y="1742454"/>
              <a:ext cx="1613399" cy="1747308"/>
            </a:xfrm>
            <a:custGeom>
              <a:avLst/>
              <a:gdLst/>
              <a:ahLst/>
              <a:cxnLst/>
              <a:rect l="l" t="t" r="r" b="b"/>
              <a:pathLst>
                <a:path w="10834" h="11733" extrusionOk="0">
                  <a:moveTo>
                    <a:pt x="6685" y="1"/>
                  </a:moveTo>
                  <a:cubicBezTo>
                    <a:pt x="5753" y="1"/>
                    <a:pt x="5092" y="813"/>
                    <a:pt x="4887" y="1636"/>
                  </a:cubicBezTo>
                  <a:cubicBezTo>
                    <a:pt x="4875" y="1648"/>
                    <a:pt x="4865" y="1648"/>
                    <a:pt x="4843" y="1648"/>
                  </a:cubicBezTo>
                  <a:cubicBezTo>
                    <a:pt x="4615" y="1713"/>
                    <a:pt x="4540" y="2243"/>
                    <a:pt x="4659" y="2546"/>
                  </a:cubicBezTo>
                  <a:cubicBezTo>
                    <a:pt x="4290" y="3403"/>
                    <a:pt x="3575" y="3976"/>
                    <a:pt x="3575" y="3976"/>
                  </a:cubicBezTo>
                  <a:lnTo>
                    <a:pt x="4399" y="4193"/>
                  </a:lnTo>
                  <a:lnTo>
                    <a:pt x="4810" y="3673"/>
                  </a:lnTo>
                  <a:lnTo>
                    <a:pt x="4832" y="4312"/>
                  </a:lnTo>
                  <a:lnTo>
                    <a:pt x="5590" y="4507"/>
                  </a:lnTo>
                  <a:cubicBezTo>
                    <a:pt x="5775" y="4724"/>
                    <a:pt x="6024" y="4908"/>
                    <a:pt x="6360" y="5049"/>
                  </a:cubicBezTo>
                  <a:cubicBezTo>
                    <a:pt x="6349" y="5146"/>
                    <a:pt x="6349" y="5233"/>
                    <a:pt x="6327" y="5331"/>
                  </a:cubicBezTo>
                  <a:cubicBezTo>
                    <a:pt x="6295" y="5526"/>
                    <a:pt x="6262" y="5818"/>
                    <a:pt x="5883" y="5991"/>
                  </a:cubicBezTo>
                  <a:cubicBezTo>
                    <a:pt x="5883" y="5991"/>
                    <a:pt x="4367" y="6555"/>
                    <a:pt x="3782" y="7356"/>
                  </a:cubicBezTo>
                  <a:cubicBezTo>
                    <a:pt x="3770" y="7367"/>
                    <a:pt x="3770" y="7378"/>
                    <a:pt x="3760" y="7378"/>
                  </a:cubicBezTo>
                  <a:cubicBezTo>
                    <a:pt x="3738" y="7356"/>
                    <a:pt x="3717" y="7324"/>
                    <a:pt x="3684" y="7302"/>
                  </a:cubicBezTo>
                  <a:lnTo>
                    <a:pt x="3575" y="7151"/>
                  </a:lnTo>
                  <a:cubicBezTo>
                    <a:pt x="3500" y="7021"/>
                    <a:pt x="3457" y="6923"/>
                    <a:pt x="3457" y="6923"/>
                  </a:cubicBezTo>
                  <a:cubicBezTo>
                    <a:pt x="3457" y="6923"/>
                    <a:pt x="3597" y="6793"/>
                    <a:pt x="3749" y="6641"/>
                  </a:cubicBezTo>
                  <a:cubicBezTo>
                    <a:pt x="3782" y="6685"/>
                    <a:pt x="3825" y="6717"/>
                    <a:pt x="3879" y="6717"/>
                  </a:cubicBezTo>
                  <a:cubicBezTo>
                    <a:pt x="3900" y="6717"/>
                    <a:pt x="3912" y="6706"/>
                    <a:pt x="3933" y="6696"/>
                  </a:cubicBezTo>
                  <a:cubicBezTo>
                    <a:pt x="4063" y="6641"/>
                    <a:pt x="4030" y="6479"/>
                    <a:pt x="3977" y="6360"/>
                  </a:cubicBezTo>
                  <a:lnTo>
                    <a:pt x="4042" y="6262"/>
                  </a:lnTo>
                  <a:cubicBezTo>
                    <a:pt x="4117" y="6100"/>
                    <a:pt x="4009" y="5677"/>
                    <a:pt x="3847" y="5406"/>
                  </a:cubicBezTo>
                  <a:cubicBezTo>
                    <a:pt x="3847" y="5309"/>
                    <a:pt x="3792" y="5179"/>
                    <a:pt x="3640" y="5179"/>
                  </a:cubicBezTo>
                  <a:lnTo>
                    <a:pt x="3597" y="5179"/>
                  </a:lnTo>
                  <a:cubicBezTo>
                    <a:pt x="3532" y="5190"/>
                    <a:pt x="2113" y="5309"/>
                    <a:pt x="1550" y="5656"/>
                  </a:cubicBezTo>
                  <a:lnTo>
                    <a:pt x="1550" y="5645"/>
                  </a:lnTo>
                  <a:cubicBezTo>
                    <a:pt x="1550" y="5645"/>
                    <a:pt x="1485" y="5634"/>
                    <a:pt x="1398" y="5634"/>
                  </a:cubicBezTo>
                  <a:cubicBezTo>
                    <a:pt x="1225" y="5634"/>
                    <a:pt x="954" y="5677"/>
                    <a:pt x="824" y="5926"/>
                  </a:cubicBezTo>
                  <a:cubicBezTo>
                    <a:pt x="629" y="6306"/>
                    <a:pt x="0" y="7216"/>
                    <a:pt x="434" y="7541"/>
                  </a:cubicBezTo>
                  <a:cubicBezTo>
                    <a:pt x="607" y="7660"/>
                    <a:pt x="780" y="7703"/>
                    <a:pt x="954" y="7703"/>
                  </a:cubicBezTo>
                  <a:cubicBezTo>
                    <a:pt x="1040" y="7703"/>
                    <a:pt x="1127" y="7692"/>
                    <a:pt x="1203" y="7671"/>
                  </a:cubicBezTo>
                  <a:cubicBezTo>
                    <a:pt x="1214" y="7736"/>
                    <a:pt x="1235" y="7887"/>
                    <a:pt x="1279" y="8093"/>
                  </a:cubicBezTo>
                  <a:cubicBezTo>
                    <a:pt x="1225" y="8494"/>
                    <a:pt x="1452" y="8602"/>
                    <a:pt x="1452" y="8602"/>
                  </a:cubicBezTo>
                  <a:cubicBezTo>
                    <a:pt x="1507" y="8732"/>
                    <a:pt x="1560" y="8873"/>
                    <a:pt x="1637" y="9014"/>
                  </a:cubicBezTo>
                  <a:cubicBezTo>
                    <a:pt x="1637" y="9014"/>
                    <a:pt x="1528" y="9881"/>
                    <a:pt x="2200" y="10271"/>
                  </a:cubicBezTo>
                  <a:cubicBezTo>
                    <a:pt x="2243" y="10574"/>
                    <a:pt x="2330" y="10942"/>
                    <a:pt x="2557" y="11256"/>
                  </a:cubicBezTo>
                  <a:cubicBezTo>
                    <a:pt x="2698" y="11451"/>
                    <a:pt x="2850" y="11516"/>
                    <a:pt x="3002" y="11516"/>
                  </a:cubicBezTo>
                  <a:cubicBezTo>
                    <a:pt x="3272" y="11516"/>
                    <a:pt x="3510" y="11256"/>
                    <a:pt x="3467" y="11126"/>
                  </a:cubicBezTo>
                  <a:cubicBezTo>
                    <a:pt x="3359" y="10844"/>
                    <a:pt x="3012" y="10584"/>
                    <a:pt x="3012" y="10584"/>
                  </a:cubicBezTo>
                  <a:lnTo>
                    <a:pt x="3012" y="10379"/>
                  </a:lnTo>
                  <a:cubicBezTo>
                    <a:pt x="3218" y="10346"/>
                    <a:pt x="3413" y="10271"/>
                    <a:pt x="3597" y="10173"/>
                  </a:cubicBezTo>
                  <a:cubicBezTo>
                    <a:pt x="3705" y="10194"/>
                    <a:pt x="3825" y="10216"/>
                    <a:pt x="3944" y="10227"/>
                  </a:cubicBezTo>
                  <a:cubicBezTo>
                    <a:pt x="3857" y="10466"/>
                    <a:pt x="3640" y="11159"/>
                    <a:pt x="3868" y="11516"/>
                  </a:cubicBezTo>
                  <a:cubicBezTo>
                    <a:pt x="3965" y="11668"/>
                    <a:pt x="4095" y="11733"/>
                    <a:pt x="4225" y="11733"/>
                  </a:cubicBezTo>
                  <a:cubicBezTo>
                    <a:pt x="4464" y="11733"/>
                    <a:pt x="4692" y="11506"/>
                    <a:pt x="4680" y="11234"/>
                  </a:cubicBezTo>
                  <a:cubicBezTo>
                    <a:pt x="4670" y="11051"/>
                    <a:pt x="4692" y="10823"/>
                    <a:pt x="4724" y="10617"/>
                  </a:cubicBezTo>
                  <a:cubicBezTo>
                    <a:pt x="5125" y="10953"/>
                    <a:pt x="5937" y="11419"/>
                    <a:pt x="7259" y="11419"/>
                  </a:cubicBezTo>
                  <a:lnTo>
                    <a:pt x="7270" y="11419"/>
                  </a:lnTo>
                  <a:cubicBezTo>
                    <a:pt x="7367" y="11419"/>
                    <a:pt x="7475" y="11408"/>
                    <a:pt x="7573" y="11408"/>
                  </a:cubicBezTo>
                  <a:cubicBezTo>
                    <a:pt x="9892" y="11278"/>
                    <a:pt x="10834" y="9674"/>
                    <a:pt x="10314" y="8093"/>
                  </a:cubicBezTo>
                  <a:cubicBezTo>
                    <a:pt x="10270" y="7768"/>
                    <a:pt x="10184" y="7454"/>
                    <a:pt x="10065" y="7172"/>
                  </a:cubicBezTo>
                  <a:cubicBezTo>
                    <a:pt x="10282" y="6631"/>
                    <a:pt x="10205" y="5926"/>
                    <a:pt x="9729" y="5569"/>
                  </a:cubicBezTo>
                  <a:cubicBezTo>
                    <a:pt x="9502" y="5406"/>
                    <a:pt x="9295" y="5331"/>
                    <a:pt x="9100" y="5331"/>
                  </a:cubicBezTo>
                  <a:cubicBezTo>
                    <a:pt x="8678" y="5331"/>
                    <a:pt x="8364" y="5666"/>
                    <a:pt x="8267" y="5937"/>
                  </a:cubicBezTo>
                  <a:cubicBezTo>
                    <a:pt x="8190" y="5926"/>
                    <a:pt x="8125" y="5926"/>
                    <a:pt x="8050" y="5926"/>
                  </a:cubicBezTo>
                  <a:lnTo>
                    <a:pt x="7942" y="5926"/>
                  </a:lnTo>
                  <a:cubicBezTo>
                    <a:pt x="7833" y="5861"/>
                    <a:pt x="7735" y="5753"/>
                    <a:pt x="7703" y="5612"/>
                  </a:cubicBezTo>
                  <a:cubicBezTo>
                    <a:pt x="7682" y="5493"/>
                    <a:pt x="7670" y="5363"/>
                    <a:pt x="7670" y="5244"/>
                  </a:cubicBezTo>
                  <a:cubicBezTo>
                    <a:pt x="8039" y="5190"/>
                    <a:pt x="8332" y="5038"/>
                    <a:pt x="8559" y="4843"/>
                  </a:cubicBezTo>
                  <a:lnTo>
                    <a:pt x="9252" y="4886"/>
                  </a:lnTo>
                  <a:cubicBezTo>
                    <a:pt x="9372" y="4626"/>
                    <a:pt x="9599" y="4128"/>
                    <a:pt x="9599" y="4128"/>
                  </a:cubicBezTo>
                  <a:lnTo>
                    <a:pt x="9599" y="4876"/>
                  </a:lnTo>
                  <a:cubicBezTo>
                    <a:pt x="9675" y="4886"/>
                    <a:pt x="9750" y="4897"/>
                    <a:pt x="9827" y="4897"/>
                  </a:cubicBezTo>
                  <a:lnTo>
                    <a:pt x="9945" y="4518"/>
                  </a:lnTo>
                  <a:lnTo>
                    <a:pt x="9945" y="4919"/>
                  </a:lnTo>
                  <a:lnTo>
                    <a:pt x="10238" y="4951"/>
                  </a:lnTo>
                  <a:cubicBezTo>
                    <a:pt x="10780" y="1929"/>
                    <a:pt x="9827" y="218"/>
                    <a:pt x="8472" y="218"/>
                  </a:cubicBezTo>
                  <a:cubicBezTo>
                    <a:pt x="8255" y="218"/>
                    <a:pt x="8028" y="261"/>
                    <a:pt x="7790" y="358"/>
                  </a:cubicBezTo>
                  <a:cubicBezTo>
                    <a:pt x="7389" y="109"/>
                    <a:pt x="7020" y="1"/>
                    <a:pt x="6685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1" name="Google Shape;4571;p78"/>
            <p:cNvGrpSpPr/>
            <p:nvPr/>
          </p:nvGrpSpPr>
          <p:grpSpPr>
            <a:xfrm>
              <a:off x="3246615" y="1741234"/>
              <a:ext cx="1613405" cy="1745936"/>
              <a:chOff x="5572775" y="308075"/>
              <a:chExt cx="339650" cy="367550"/>
            </a:xfrm>
          </p:grpSpPr>
          <p:sp>
            <p:nvSpPr>
              <p:cNvPr id="4572" name="Google Shape;4572;p78"/>
              <p:cNvSpPr/>
              <p:nvPr/>
            </p:nvSpPr>
            <p:spPr>
              <a:xfrm>
                <a:off x="5684900" y="502975"/>
                <a:ext cx="179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16" extrusionOk="0">
                    <a:moveTo>
                      <a:pt x="412" y="1"/>
                    </a:moveTo>
                    <a:lnTo>
                      <a:pt x="0" y="131"/>
                    </a:lnTo>
                    <a:cubicBezTo>
                      <a:pt x="0" y="131"/>
                      <a:pt x="159" y="616"/>
                      <a:pt x="381" y="616"/>
                    </a:cubicBezTo>
                    <a:cubicBezTo>
                      <a:pt x="405" y="616"/>
                      <a:pt x="430" y="610"/>
                      <a:pt x="455" y="597"/>
                    </a:cubicBezTo>
                    <a:cubicBezTo>
                      <a:pt x="715" y="467"/>
                      <a:pt x="412" y="1"/>
                      <a:pt x="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78"/>
              <p:cNvSpPr/>
              <p:nvPr/>
            </p:nvSpPr>
            <p:spPr>
              <a:xfrm>
                <a:off x="5685425" y="625950"/>
                <a:ext cx="37950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1987" extrusionOk="0">
                    <a:moveTo>
                      <a:pt x="478" y="0"/>
                    </a:moveTo>
                    <a:cubicBezTo>
                      <a:pt x="478" y="0"/>
                      <a:pt x="1" y="1181"/>
                      <a:pt x="348" y="1723"/>
                    </a:cubicBezTo>
                    <a:cubicBezTo>
                      <a:pt x="471" y="1909"/>
                      <a:pt x="634" y="1987"/>
                      <a:pt x="793" y="1987"/>
                    </a:cubicBezTo>
                    <a:cubicBezTo>
                      <a:pt x="1097" y="1987"/>
                      <a:pt x="1387" y="1706"/>
                      <a:pt x="1366" y="1365"/>
                    </a:cubicBezTo>
                    <a:cubicBezTo>
                      <a:pt x="1334" y="835"/>
                      <a:pt x="1518" y="0"/>
                      <a:pt x="1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78"/>
              <p:cNvSpPr/>
              <p:nvPr/>
            </p:nvSpPr>
            <p:spPr>
              <a:xfrm>
                <a:off x="5638300" y="611850"/>
                <a:ext cx="44525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285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131" y="1"/>
                      <a:pt x="1" y="1117"/>
                      <a:pt x="586" y="1951"/>
                    </a:cubicBezTo>
                    <a:cubicBezTo>
                      <a:pt x="761" y="2196"/>
                      <a:pt x="960" y="2284"/>
                      <a:pt x="1142" y="2284"/>
                    </a:cubicBezTo>
                    <a:cubicBezTo>
                      <a:pt x="1492" y="2284"/>
                      <a:pt x="1781" y="1960"/>
                      <a:pt x="1724" y="1789"/>
                    </a:cubicBezTo>
                    <a:cubicBezTo>
                      <a:pt x="1594" y="1442"/>
                      <a:pt x="1160" y="1117"/>
                      <a:pt x="1160" y="1117"/>
                    </a:cubicBezTo>
                    <a:lnTo>
                      <a:pt x="1160" y="250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78"/>
              <p:cNvSpPr/>
              <p:nvPr/>
            </p:nvSpPr>
            <p:spPr>
              <a:xfrm>
                <a:off x="5685175" y="308075"/>
                <a:ext cx="225500" cy="155125"/>
              </a:xfrm>
              <a:custGeom>
                <a:avLst/>
                <a:gdLst/>
                <a:ahLst/>
                <a:cxnLst/>
                <a:rect l="l" t="t" r="r" b="b"/>
                <a:pathLst>
                  <a:path w="9020" h="6205" extrusionOk="0">
                    <a:moveTo>
                      <a:pt x="3895" y="0"/>
                    </a:moveTo>
                    <a:cubicBezTo>
                      <a:pt x="2620" y="0"/>
                      <a:pt x="1739" y="1206"/>
                      <a:pt x="1593" y="2337"/>
                    </a:cubicBezTo>
                    <a:cubicBezTo>
                      <a:pt x="1387" y="3854"/>
                      <a:pt x="0" y="4970"/>
                      <a:pt x="0" y="4970"/>
                    </a:cubicBezTo>
                    <a:lnTo>
                      <a:pt x="1029" y="5251"/>
                    </a:lnTo>
                    <a:lnTo>
                      <a:pt x="1539" y="4590"/>
                    </a:lnTo>
                    <a:lnTo>
                      <a:pt x="1560" y="5392"/>
                    </a:lnTo>
                    <a:lnTo>
                      <a:pt x="2730" y="5706"/>
                    </a:lnTo>
                    <a:lnTo>
                      <a:pt x="5189" y="5999"/>
                    </a:lnTo>
                    <a:lnTo>
                      <a:pt x="7117" y="6118"/>
                    </a:lnTo>
                    <a:cubicBezTo>
                      <a:pt x="7259" y="5793"/>
                      <a:pt x="7551" y="5165"/>
                      <a:pt x="7551" y="5165"/>
                    </a:cubicBezTo>
                    <a:lnTo>
                      <a:pt x="7551" y="6096"/>
                    </a:lnTo>
                    <a:cubicBezTo>
                      <a:pt x="7649" y="6118"/>
                      <a:pt x="7746" y="6129"/>
                      <a:pt x="7832" y="6140"/>
                    </a:cubicBezTo>
                    <a:lnTo>
                      <a:pt x="7984" y="5652"/>
                    </a:lnTo>
                    <a:lnTo>
                      <a:pt x="7984" y="6161"/>
                    </a:lnTo>
                    <a:cubicBezTo>
                      <a:pt x="8104" y="6172"/>
                      <a:pt x="8234" y="6194"/>
                      <a:pt x="8342" y="6205"/>
                    </a:cubicBezTo>
                    <a:cubicBezTo>
                      <a:pt x="9020" y="2405"/>
                      <a:pt x="7826" y="262"/>
                      <a:pt x="6146" y="262"/>
                    </a:cubicBezTo>
                    <a:cubicBezTo>
                      <a:pt x="5867" y="262"/>
                      <a:pt x="5575" y="321"/>
                      <a:pt x="5276" y="442"/>
                    </a:cubicBezTo>
                    <a:cubicBezTo>
                      <a:pt x="4781" y="132"/>
                      <a:pt x="4316" y="0"/>
                      <a:pt x="3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78"/>
              <p:cNvSpPr/>
              <p:nvPr/>
            </p:nvSpPr>
            <p:spPr>
              <a:xfrm>
                <a:off x="5747725" y="447475"/>
                <a:ext cx="84950" cy="7237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2895" extrusionOk="0">
                    <a:moveTo>
                      <a:pt x="2730" y="0"/>
                    </a:moveTo>
                    <a:lnTo>
                      <a:pt x="954" y="33"/>
                    </a:lnTo>
                    <a:cubicBezTo>
                      <a:pt x="954" y="33"/>
                      <a:pt x="1030" y="607"/>
                      <a:pt x="943" y="1094"/>
                    </a:cubicBezTo>
                    <a:cubicBezTo>
                      <a:pt x="889" y="1344"/>
                      <a:pt x="867" y="1712"/>
                      <a:pt x="380" y="1939"/>
                    </a:cubicBezTo>
                    <a:cubicBezTo>
                      <a:pt x="380" y="1939"/>
                      <a:pt x="0" y="2828"/>
                      <a:pt x="1875" y="2893"/>
                    </a:cubicBezTo>
                    <a:cubicBezTo>
                      <a:pt x="1922" y="2894"/>
                      <a:pt x="1966" y="2895"/>
                      <a:pt x="2010" y="2895"/>
                    </a:cubicBezTo>
                    <a:cubicBezTo>
                      <a:pt x="3398" y="2895"/>
                      <a:pt x="3326" y="2074"/>
                      <a:pt x="2969" y="1853"/>
                    </a:cubicBezTo>
                    <a:cubicBezTo>
                      <a:pt x="2828" y="1766"/>
                      <a:pt x="2709" y="1636"/>
                      <a:pt x="2665" y="1452"/>
                    </a:cubicBezTo>
                    <a:cubicBezTo>
                      <a:pt x="2492" y="769"/>
                      <a:pt x="2730" y="0"/>
                      <a:pt x="2730" y="0"/>
                    </a:cubicBezTo>
                    <a:close/>
                  </a:path>
                </a:pathLst>
              </a:custGeom>
              <a:solidFill>
                <a:srgbClr val="FFBC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78"/>
              <p:cNvSpPr/>
              <p:nvPr/>
            </p:nvSpPr>
            <p:spPr>
              <a:xfrm>
                <a:off x="5771300" y="447475"/>
                <a:ext cx="4470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501" extrusionOk="0">
                    <a:moveTo>
                      <a:pt x="1787" y="0"/>
                    </a:moveTo>
                    <a:lnTo>
                      <a:pt x="11" y="33"/>
                    </a:lnTo>
                    <a:cubicBezTo>
                      <a:pt x="11" y="33"/>
                      <a:pt x="87" y="607"/>
                      <a:pt x="0" y="1094"/>
                    </a:cubicBezTo>
                    <a:cubicBezTo>
                      <a:pt x="271" y="1257"/>
                      <a:pt x="574" y="1376"/>
                      <a:pt x="877" y="1452"/>
                    </a:cubicBezTo>
                    <a:cubicBezTo>
                      <a:pt x="1030" y="1481"/>
                      <a:pt x="1186" y="1501"/>
                      <a:pt x="1339" y="1501"/>
                    </a:cubicBezTo>
                    <a:cubicBezTo>
                      <a:pt x="1470" y="1501"/>
                      <a:pt x="1598" y="1487"/>
                      <a:pt x="1722" y="1452"/>
                    </a:cubicBezTo>
                    <a:cubicBezTo>
                      <a:pt x="1604" y="759"/>
                      <a:pt x="1787" y="0"/>
                      <a:pt x="1787" y="0"/>
                    </a:cubicBezTo>
                    <a:close/>
                  </a:path>
                </a:pathLst>
              </a:custGeom>
              <a:solidFill>
                <a:srgbClr val="FFA5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78"/>
              <p:cNvSpPr/>
              <p:nvPr/>
            </p:nvSpPr>
            <p:spPr>
              <a:xfrm>
                <a:off x="5714075" y="323025"/>
                <a:ext cx="1750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5993" extrusionOk="0">
                    <a:moveTo>
                      <a:pt x="3046" y="1"/>
                    </a:moveTo>
                    <a:cubicBezTo>
                      <a:pt x="2601" y="1"/>
                      <a:pt x="2232" y="62"/>
                      <a:pt x="2061" y="190"/>
                    </a:cubicBezTo>
                    <a:cubicBezTo>
                      <a:pt x="1325" y="754"/>
                      <a:pt x="1076" y="1989"/>
                      <a:pt x="1076" y="1989"/>
                    </a:cubicBezTo>
                    <a:cubicBezTo>
                      <a:pt x="1076" y="1989"/>
                      <a:pt x="960" y="1438"/>
                      <a:pt x="569" y="1438"/>
                    </a:cubicBezTo>
                    <a:cubicBezTo>
                      <a:pt x="528" y="1438"/>
                      <a:pt x="484" y="1444"/>
                      <a:pt x="437" y="1457"/>
                    </a:cubicBezTo>
                    <a:cubicBezTo>
                      <a:pt x="20" y="1581"/>
                      <a:pt x="1" y="2879"/>
                      <a:pt x="523" y="2879"/>
                    </a:cubicBezTo>
                    <a:cubicBezTo>
                      <a:pt x="598" y="2879"/>
                      <a:pt x="685" y="2852"/>
                      <a:pt x="783" y="2790"/>
                    </a:cubicBezTo>
                    <a:lnTo>
                      <a:pt x="783" y="2790"/>
                    </a:lnTo>
                    <a:cubicBezTo>
                      <a:pt x="783" y="2790"/>
                      <a:pt x="318" y="5271"/>
                      <a:pt x="2831" y="5888"/>
                    </a:cubicBezTo>
                    <a:cubicBezTo>
                      <a:pt x="3120" y="5960"/>
                      <a:pt x="3384" y="5992"/>
                      <a:pt x="3624" y="5992"/>
                    </a:cubicBezTo>
                    <a:cubicBezTo>
                      <a:pt x="5561" y="5992"/>
                      <a:pt x="5973" y="3917"/>
                      <a:pt x="5973" y="3917"/>
                    </a:cubicBezTo>
                    <a:cubicBezTo>
                      <a:pt x="5973" y="3917"/>
                      <a:pt x="6055" y="4087"/>
                      <a:pt x="6216" y="4087"/>
                    </a:cubicBezTo>
                    <a:cubicBezTo>
                      <a:pt x="6281" y="4087"/>
                      <a:pt x="6359" y="4060"/>
                      <a:pt x="6449" y="3982"/>
                    </a:cubicBezTo>
                    <a:cubicBezTo>
                      <a:pt x="6774" y="3711"/>
                      <a:pt x="7001" y="2899"/>
                      <a:pt x="6644" y="2725"/>
                    </a:cubicBezTo>
                    <a:cubicBezTo>
                      <a:pt x="6610" y="2709"/>
                      <a:pt x="6576" y="2702"/>
                      <a:pt x="6543" y="2702"/>
                    </a:cubicBezTo>
                    <a:cubicBezTo>
                      <a:pt x="6237" y="2702"/>
                      <a:pt x="5973" y="3310"/>
                      <a:pt x="5973" y="3310"/>
                    </a:cubicBezTo>
                    <a:cubicBezTo>
                      <a:pt x="5973" y="3310"/>
                      <a:pt x="6298" y="1707"/>
                      <a:pt x="5896" y="937"/>
                    </a:cubicBezTo>
                    <a:cubicBezTo>
                      <a:pt x="5592" y="343"/>
                      <a:pt x="4103" y="1"/>
                      <a:pt x="3046" y="1"/>
                    </a:cubicBezTo>
                    <a:close/>
                  </a:path>
                </a:pathLst>
              </a:custGeom>
              <a:solidFill>
                <a:srgbClr val="FFBC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78"/>
              <p:cNvSpPr/>
              <p:nvPr/>
            </p:nvSpPr>
            <p:spPr>
              <a:xfrm>
                <a:off x="5770475" y="379000"/>
                <a:ext cx="92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5" extrusionOk="0">
                    <a:moveTo>
                      <a:pt x="189" y="1"/>
                    </a:moveTo>
                    <a:cubicBezTo>
                      <a:pt x="132" y="1"/>
                      <a:pt x="74" y="35"/>
                      <a:pt x="44" y="96"/>
                    </a:cubicBezTo>
                    <a:cubicBezTo>
                      <a:pt x="0" y="172"/>
                      <a:pt x="22" y="270"/>
                      <a:pt x="109" y="313"/>
                    </a:cubicBezTo>
                    <a:cubicBezTo>
                      <a:pt x="134" y="327"/>
                      <a:pt x="162" y="335"/>
                      <a:pt x="189" y="335"/>
                    </a:cubicBezTo>
                    <a:cubicBezTo>
                      <a:pt x="244" y="335"/>
                      <a:pt x="297" y="306"/>
                      <a:pt x="325" y="248"/>
                    </a:cubicBezTo>
                    <a:cubicBezTo>
                      <a:pt x="369" y="172"/>
                      <a:pt x="347" y="75"/>
                      <a:pt x="260" y="20"/>
                    </a:cubicBezTo>
                    <a:cubicBezTo>
                      <a:pt x="238" y="7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78"/>
              <p:cNvSpPr/>
              <p:nvPr/>
            </p:nvSpPr>
            <p:spPr>
              <a:xfrm>
                <a:off x="5822750" y="383275"/>
                <a:ext cx="9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35" extrusionOk="0">
                    <a:moveTo>
                      <a:pt x="183" y="1"/>
                    </a:moveTo>
                    <a:cubicBezTo>
                      <a:pt x="126" y="1"/>
                      <a:pt x="73" y="29"/>
                      <a:pt x="44" y="87"/>
                    </a:cubicBezTo>
                    <a:cubicBezTo>
                      <a:pt x="1" y="164"/>
                      <a:pt x="33" y="261"/>
                      <a:pt x="109" y="315"/>
                    </a:cubicBezTo>
                    <a:cubicBezTo>
                      <a:pt x="131" y="328"/>
                      <a:pt x="157" y="334"/>
                      <a:pt x="182" y="334"/>
                    </a:cubicBezTo>
                    <a:cubicBezTo>
                      <a:pt x="243" y="334"/>
                      <a:pt x="306" y="300"/>
                      <a:pt x="336" y="239"/>
                    </a:cubicBezTo>
                    <a:cubicBezTo>
                      <a:pt x="379" y="164"/>
                      <a:pt x="347" y="66"/>
                      <a:pt x="271" y="22"/>
                    </a:cubicBezTo>
                    <a:cubicBezTo>
                      <a:pt x="242" y="8"/>
                      <a:pt x="212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78"/>
              <p:cNvSpPr/>
              <p:nvPr/>
            </p:nvSpPr>
            <p:spPr>
              <a:xfrm>
                <a:off x="5787550" y="386425"/>
                <a:ext cx="1707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26" extrusionOk="0">
                    <a:moveTo>
                      <a:pt x="254" y="1"/>
                    </a:moveTo>
                    <a:cubicBezTo>
                      <a:pt x="239" y="1"/>
                      <a:pt x="227" y="10"/>
                      <a:pt x="227" y="26"/>
                    </a:cubicBezTo>
                    <a:cubicBezTo>
                      <a:pt x="195" y="91"/>
                      <a:pt x="0" y="676"/>
                      <a:pt x="152" y="828"/>
                    </a:cubicBezTo>
                    <a:cubicBezTo>
                      <a:pt x="239" y="915"/>
                      <a:pt x="369" y="926"/>
                      <a:pt x="477" y="926"/>
                    </a:cubicBezTo>
                    <a:cubicBezTo>
                      <a:pt x="564" y="926"/>
                      <a:pt x="639" y="915"/>
                      <a:pt x="650" y="915"/>
                    </a:cubicBezTo>
                    <a:cubicBezTo>
                      <a:pt x="661" y="915"/>
                      <a:pt x="682" y="893"/>
                      <a:pt x="672" y="871"/>
                    </a:cubicBezTo>
                    <a:cubicBezTo>
                      <a:pt x="672" y="850"/>
                      <a:pt x="650" y="839"/>
                      <a:pt x="629" y="839"/>
                    </a:cubicBezTo>
                    <a:cubicBezTo>
                      <a:pt x="629" y="839"/>
                      <a:pt x="555" y="855"/>
                      <a:pt x="466" y="855"/>
                    </a:cubicBezTo>
                    <a:cubicBezTo>
                      <a:pt x="377" y="855"/>
                      <a:pt x="271" y="839"/>
                      <a:pt x="206" y="774"/>
                    </a:cubicBezTo>
                    <a:cubicBezTo>
                      <a:pt x="119" y="688"/>
                      <a:pt x="206" y="286"/>
                      <a:pt x="292" y="48"/>
                    </a:cubicBezTo>
                    <a:cubicBezTo>
                      <a:pt x="304" y="26"/>
                      <a:pt x="292" y="16"/>
                      <a:pt x="271" y="5"/>
                    </a:cubicBezTo>
                    <a:cubicBezTo>
                      <a:pt x="265" y="2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78"/>
              <p:cNvSpPr/>
              <p:nvPr/>
            </p:nvSpPr>
            <p:spPr>
              <a:xfrm>
                <a:off x="5722550" y="363975"/>
                <a:ext cx="1165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979" extrusionOk="0">
                    <a:moveTo>
                      <a:pt x="215" y="1"/>
                    </a:moveTo>
                    <a:cubicBezTo>
                      <a:pt x="180" y="1"/>
                      <a:pt x="146" y="20"/>
                      <a:pt x="119" y="47"/>
                    </a:cubicBezTo>
                    <a:cubicBezTo>
                      <a:pt x="11" y="134"/>
                      <a:pt x="0" y="339"/>
                      <a:pt x="0" y="351"/>
                    </a:cubicBezTo>
                    <a:cubicBezTo>
                      <a:pt x="0" y="372"/>
                      <a:pt x="11" y="383"/>
                      <a:pt x="33" y="383"/>
                    </a:cubicBezTo>
                    <a:cubicBezTo>
                      <a:pt x="37" y="385"/>
                      <a:pt x="41" y="386"/>
                      <a:pt x="45" y="386"/>
                    </a:cubicBezTo>
                    <a:cubicBezTo>
                      <a:pt x="62" y="386"/>
                      <a:pt x="76" y="368"/>
                      <a:pt x="76" y="351"/>
                    </a:cubicBezTo>
                    <a:cubicBezTo>
                      <a:pt x="76" y="307"/>
                      <a:pt x="98" y="156"/>
                      <a:pt x="163" y="101"/>
                    </a:cubicBezTo>
                    <a:cubicBezTo>
                      <a:pt x="178" y="85"/>
                      <a:pt x="194" y="75"/>
                      <a:pt x="215" y="75"/>
                    </a:cubicBezTo>
                    <a:cubicBezTo>
                      <a:pt x="222" y="75"/>
                      <a:pt x="230" y="76"/>
                      <a:pt x="239" y="79"/>
                    </a:cubicBezTo>
                    <a:cubicBezTo>
                      <a:pt x="293" y="79"/>
                      <a:pt x="379" y="286"/>
                      <a:pt x="390" y="524"/>
                    </a:cubicBezTo>
                    <a:cubicBezTo>
                      <a:pt x="390" y="697"/>
                      <a:pt x="358" y="881"/>
                      <a:pt x="239" y="903"/>
                    </a:cubicBezTo>
                    <a:cubicBezTo>
                      <a:pt x="217" y="903"/>
                      <a:pt x="206" y="924"/>
                      <a:pt x="206" y="946"/>
                    </a:cubicBezTo>
                    <a:cubicBezTo>
                      <a:pt x="217" y="957"/>
                      <a:pt x="228" y="979"/>
                      <a:pt x="249" y="979"/>
                    </a:cubicBezTo>
                    <a:lnTo>
                      <a:pt x="249" y="968"/>
                    </a:lnTo>
                    <a:cubicBezTo>
                      <a:pt x="390" y="957"/>
                      <a:pt x="466" y="784"/>
                      <a:pt x="455" y="513"/>
                    </a:cubicBezTo>
                    <a:cubicBezTo>
                      <a:pt x="455" y="307"/>
                      <a:pt x="379" y="14"/>
                      <a:pt x="239" y="4"/>
                    </a:cubicBezTo>
                    <a:cubicBezTo>
                      <a:pt x="231" y="2"/>
                      <a:pt x="223" y="1"/>
                      <a:pt x="215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78"/>
              <p:cNvSpPr/>
              <p:nvPr/>
            </p:nvSpPr>
            <p:spPr>
              <a:xfrm>
                <a:off x="5864475" y="394975"/>
                <a:ext cx="173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0" extrusionOk="0">
                    <a:moveTo>
                      <a:pt x="487" y="1"/>
                    </a:moveTo>
                    <a:cubicBezTo>
                      <a:pt x="447" y="1"/>
                      <a:pt x="408" y="21"/>
                      <a:pt x="368" y="53"/>
                    </a:cubicBezTo>
                    <a:cubicBezTo>
                      <a:pt x="205" y="172"/>
                      <a:pt x="0" y="638"/>
                      <a:pt x="87" y="833"/>
                    </a:cubicBezTo>
                    <a:cubicBezTo>
                      <a:pt x="108" y="876"/>
                      <a:pt x="152" y="919"/>
                      <a:pt x="249" y="919"/>
                    </a:cubicBezTo>
                    <a:cubicBezTo>
                      <a:pt x="270" y="919"/>
                      <a:pt x="303" y="919"/>
                      <a:pt x="335" y="909"/>
                    </a:cubicBezTo>
                    <a:cubicBezTo>
                      <a:pt x="347" y="898"/>
                      <a:pt x="357" y="887"/>
                      <a:pt x="357" y="865"/>
                    </a:cubicBezTo>
                    <a:cubicBezTo>
                      <a:pt x="347" y="844"/>
                      <a:pt x="335" y="833"/>
                      <a:pt x="314" y="833"/>
                    </a:cubicBezTo>
                    <a:cubicBezTo>
                      <a:pt x="287" y="840"/>
                      <a:pt x="264" y="843"/>
                      <a:pt x="245" y="843"/>
                    </a:cubicBezTo>
                    <a:cubicBezTo>
                      <a:pt x="181" y="843"/>
                      <a:pt x="160" y="809"/>
                      <a:pt x="152" y="800"/>
                    </a:cubicBezTo>
                    <a:cubicBezTo>
                      <a:pt x="75" y="638"/>
                      <a:pt x="270" y="216"/>
                      <a:pt x="412" y="107"/>
                    </a:cubicBezTo>
                    <a:cubicBezTo>
                      <a:pt x="435" y="91"/>
                      <a:pt x="459" y="81"/>
                      <a:pt x="483" y="81"/>
                    </a:cubicBezTo>
                    <a:cubicBezTo>
                      <a:pt x="491" y="81"/>
                      <a:pt x="500" y="82"/>
                      <a:pt x="509" y="86"/>
                    </a:cubicBezTo>
                    <a:cubicBezTo>
                      <a:pt x="574" y="107"/>
                      <a:pt x="607" y="226"/>
                      <a:pt x="617" y="269"/>
                    </a:cubicBezTo>
                    <a:cubicBezTo>
                      <a:pt x="617" y="278"/>
                      <a:pt x="631" y="294"/>
                      <a:pt x="648" y="294"/>
                    </a:cubicBezTo>
                    <a:cubicBezTo>
                      <a:pt x="652" y="294"/>
                      <a:pt x="656" y="293"/>
                      <a:pt x="660" y="291"/>
                    </a:cubicBezTo>
                    <a:cubicBezTo>
                      <a:pt x="682" y="291"/>
                      <a:pt x="693" y="269"/>
                      <a:pt x="693" y="248"/>
                    </a:cubicBezTo>
                    <a:cubicBezTo>
                      <a:pt x="682" y="226"/>
                      <a:pt x="650" y="53"/>
                      <a:pt x="530" y="9"/>
                    </a:cubicBezTo>
                    <a:cubicBezTo>
                      <a:pt x="516" y="3"/>
                      <a:pt x="502" y="1"/>
                      <a:pt x="487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78"/>
              <p:cNvSpPr/>
              <p:nvPr/>
            </p:nvSpPr>
            <p:spPr>
              <a:xfrm>
                <a:off x="5789725" y="414700"/>
                <a:ext cx="265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83" extrusionOk="0">
                    <a:moveTo>
                      <a:pt x="1050" y="0"/>
                    </a:moveTo>
                    <a:cubicBezTo>
                      <a:pt x="574" y="55"/>
                      <a:pt x="0" y="87"/>
                      <a:pt x="0" y="87"/>
                    </a:cubicBezTo>
                    <a:cubicBezTo>
                      <a:pt x="52" y="294"/>
                      <a:pt x="261" y="383"/>
                      <a:pt x="479" y="383"/>
                    </a:cubicBezTo>
                    <a:cubicBezTo>
                      <a:pt x="763" y="383"/>
                      <a:pt x="1063" y="233"/>
                      <a:pt x="10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78"/>
              <p:cNvSpPr/>
              <p:nvPr/>
            </p:nvSpPr>
            <p:spPr>
              <a:xfrm>
                <a:off x="5747175" y="393250"/>
                <a:ext cx="19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92" extrusionOk="0">
                    <a:moveTo>
                      <a:pt x="392" y="0"/>
                    </a:moveTo>
                    <a:cubicBezTo>
                      <a:pt x="271" y="0"/>
                      <a:pt x="158" y="66"/>
                      <a:pt x="99" y="176"/>
                    </a:cubicBezTo>
                    <a:cubicBezTo>
                      <a:pt x="1" y="350"/>
                      <a:pt x="66" y="555"/>
                      <a:pt x="229" y="653"/>
                    </a:cubicBezTo>
                    <a:cubicBezTo>
                      <a:pt x="281" y="679"/>
                      <a:pt x="336" y="691"/>
                      <a:pt x="390" y="691"/>
                    </a:cubicBezTo>
                    <a:cubicBezTo>
                      <a:pt x="515" y="691"/>
                      <a:pt x="634" y="625"/>
                      <a:pt x="694" y="512"/>
                    </a:cubicBezTo>
                    <a:cubicBezTo>
                      <a:pt x="792" y="350"/>
                      <a:pt x="727" y="133"/>
                      <a:pt x="564" y="46"/>
                    </a:cubicBezTo>
                    <a:cubicBezTo>
                      <a:pt x="508" y="15"/>
                      <a:pt x="450" y="0"/>
                      <a:pt x="392" y="0"/>
                    </a:cubicBezTo>
                    <a:close/>
                  </a:path>
                </a:pathLst>
              </a:custGeom>
              <a:solidFill>
                <a:srgbClr val="EC9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78"/>
              <p:cNvSpPr/>
              <p:nvPr/>
            </p:nvSpPr>
            <p:spPr>
              <a:xfrm>
                <a:off x="5829250" y="400025"/>
                <a:ext cx="195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89" y="0"/>
                    </a:moveTo>
                    <a:cubicBezTo>
                      <a:pt x="267" y="0"/>
                      <a:pt x="147" y="68"/>
                      <a:pt x="87" y="187"/>
                    </a:cubicBezTo>
                    <a:cubicBezTo>
                      <a:pt x="1" y="349"/>
                      <a:pt x="54" y="555"/>
                      <a:pt x="228" y="652"/>
                    </a:cubicBezTo>
                    <a:cubicBezTo>
                      <a:pt x="279" y="680"/>
                      <a:pt x="335" y="693"/>
                      <a:pt x="390" y="693"/>
                    </a:cubicBezTo>
                    <a:cubicBezTo>
                      <a:pt x="510" y="693"/>
                      <a:pt x="627" y="630"/>
                      <a:pt x="694" y="512"/>
                    </a:cubicBezTo>
                    <a:cubicBezTo>
                      <a:pt x="781" y="349"/>
                      <a:pt x="726" y="132"/>
                      <a:pt x="553" y="46"/>
                    </a:cubicBezTo>
                    <a:cubicBezTo>
                      <a:pt x="502" y="15"/>
                      <a:pt x="445" y="0"/>
                      <a:pt x="389" y="0"/>
                    </a:cubicBezTo>
                    <a:close/>
                  </a:path>
                </a:pathLst>
              </a:custGeom>
              <a:solidFill>
                <a:srgbClr val="EC9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78"/>
              <p:cNvSpPr/>
              <p:nvPr/>
            </p:nvSpPr>
            <p:spPr>
              <a:xfrm>
                <a:off x="5739050" y="313400"/>
                <a:ext cx="130850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2959" extrusionOk="0">
                    <a:moveTo>
                      <a:pt x="1604" y="1"/>
                    </a:moveTo>
                    <a:lnTo>
                      <a:pt x="359" y="749"/>
                    </a:lnTo>
                    <a:cubicBezTo>
                      <a:pt x="359" y="749"/>
                      <a:pt x="1" y="1442"/>
                      <a:pt x="77" y="2374"/>
                    </a:cubicBezTo>
                    <a:cubicBezTo>
                      <a:pt x="77" y="2374"/>
                      <a:pt x="1279" y="1485"/>
                      <a:pt x="2915" y="737"/>
                    </a:cubicBezTo>
                    <a:cubicBezTo>
                      <a:pt x="4172" y="2297"/>
                      <a:pt x="5234" y="2959"/>
                      <a:pt x="5234" y="2959"/>
                    </a:cubicBezTo>
                    <a:lnTo>
                      <a:pt x="5125" y="684"/>
                    </a:lnTo>
                    <a:lnTo>
                      <a:pt x="16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78"/>
              <p:cNvSpPr/>
              <p:nvPr/>
            </p:nvSpPr>
            <p:spPr>
              <a:xfrm>
                <a:off x="5764250" y="360275"/>
                <a:ext cx="278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596" extrusionOk="0">
                    <a:moveTo>
                      <a:pt x="765" y="1"/>
                    </a:moveTo>
                    <a:cubicBezTo>
                      <a:pt x="566" y="1"/>
                      <a:pt x="292" y="143"/>
                      <a:pt x="1" y="596"/>
                    </a:cubicBezTo>
                    <a:cubicBezTo>
                      <a:pt x="1" y="596"/>
                      <a:pt x="342" y="239"/>
                      <a:pt x="791" y="239"/>
                    </a:cubicBezTo>
                    <a:cubicBezTo>
                      <a:pt x="885" y="239"/>
                      <a:pt x="983" y="255"/>
                      <a:pt x="1084" y="292"/>
                    </a:cubicBezTo>
                    <a:cubicBezTo>
                      <a:pt x="1112" y="168"/>
                      <a:pt x="982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78"/>
              <p:cNvSpPr/>
              <p:nvPr/>
            </p:nvSpPr>
            <p:spPr>
              <a:xfrm>
                <a:off x="5818325" y="366400"/>
                <a:ext cx="258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76" extrusionOk="0">
                    <a:moveTo>
                      <a:pt x="342" y="0"/>
                    </a:moveTo>
                    <a:cubicBezTo>
                      <a:pt x="146" y="0"/>
                      <a:pt x="1" y="138"/>
                      <a:pt x="26" y="329"/>
                    </a:cubicBezTo>
                    <a:cubicBezTo>
                      <a:pt x="26" y="329"/>
                      <a:pt x="152" y="277"/>
                      <a:pt x="326" y="277"/>
                    </a:cubicBezTo>
                    <a:cubicBezTo>
                      <a:pt x="536" y="277"/>
                      <a:pt x="815" y="351"/>
                      <a:pt x="1033" y="676"/>
                    </a:cubicBezTo>
                    <a:cubicBezTo>
                      <a:pt x="859" y="183"/>
                      <a:pt x="567" y="0"/>
                      <a:pt x="3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78"/>
              <p:cNvSpPr/>
              <p:nvPr/>
            </p:nvSpPr>
            <p:spPr>
              <a:xfrm>
                <a:off x="5669475" y="493725"/>
                <a:ext cx="233875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5844" extrusionOk="0">
                    <a:moveTo>
                      <a:pt x="6222" y="1"/>
                    </a:moveTo>
                    <a:cubicBezTo>
                      <a:pt x="6181" y="1"/>
                      <a:pt x="6140" y="1"/>
                      <a:pt x="6099" y="3"/>
                    </a:cubicBezTo>
                    <a:cubicBezTo>
                      <a:pt x="5703" y="269"/>
                      <a:pt x="5255" y="354"/>
                      <a:pt x="4844" y="354"/>
                    </a:cubicBezTo>
                    <a:cubicBezTo>
                      <a:pt x="4119" y="354"/>
                      <a:pt x="3510" y="89"/>
                      <a:pt x="3510" y="89"/>
                    </a:cubicBezTo>
                    <a:cubicBezTo>
                      <a:pt x="3510" y="89"/>
                      <a:pt x="1614" y="783"/>
                      <a:pt x="877" y="1801"/>
                    </a:cubicBezTo>
                    <a:cubicBezTo>
                      <a:pt x="130" y="2809"/>
                      <a:pt x="0" y="4889"/>
                      <a:pt x="0" y="4889"/>
                    </a:cubicBezTo>
                    <a:cubicBezTo>
                      <a:pt x="0" y="4889"/>
                      <a:pt x="2195" y="5843"/>
                      <a:pt x="4730" y="5843"/>
                    </a:cubicBezTo>
                    <a:cubicBezTo>
                      <a:pt x="6173" y="5843"/>
                      <a:pt x="7725" y="5534"/>
                      <a:pt x="9045" y="4564"/>
                    </a:cubicBezTo>
                    <a:cubicBezTo>
                      <a:pt x="9355" y="2271"/>
                      <a:pt x="8720" y="1"/>
                      <a:pt x="6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78"/>
              <p:cNvSpPr/>
              <p:nvPr/>
            </p:nvSpPr>
            <p:spPr>
              <a:xfrm>
                <a:off x="5604725" y="470225"/>
                <a:ext cx="2521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6477" extrusionOk="0">
                    <a:moveTo>
                      <a:pt x="3240" y="0"/>
                    </a:moveTo>
                    <a:cubicBezTo>
                      <a:pt x="3240" y="0"/>
                      <a:pt x="965" y="184"/>
                      <a:pt x="477" y="748"/>
                    </a:cubicBezTo>
                    <a:cubicBezTo>
                      <a:pt x="1" y="1300"/>
                      <a:pt x="229" y="3087"/>
                      <a:pt x="229" y="3087"/>
                    </a:cubicBezTo>
                    <a:cubicBezTo>
                      <a:pt x="229" y="3087"/>
                      <a:pt x="359" y="4485"/>
                      <a:pt x="1247" y="5460"/>
                    </a:cubicBezTo>
                    <a:cubicBezTo>
                      <a:pt x="1832" y="6110"/>
                      <a:pt x="3370" y="6359"/>
                      <a:pt x="4952" y="6446"/>
                    </a:cubicBezTo>
                    <a:cubicBezTo>
                      <a:pt x="5385" y="6467"/>
                      <a:pt x="5822" y="6476"/>
                      <a:pt x="6243" y="6476"/>
                    </a:cubicBezTo>
                    <a:cubicBezTo>
                      <a:pt x="7930" y="6476"/>
                      <a:pt x="9372" y="6337"/>
                      <a:pt x="9372" y="6337"/>
                    </a:cubicBezTo>
                    <a:cubicBezTo>
                      <a:pt x="9372" y="6337"/>
                      <a:pt x="10087" y="5027"/>
                      <a:pt x="9545" y="3976"/>
                    </a:cubicBezTo>
                    <a:cubicBezTo>
                      <a:pt x="9350" y="3586"/>
                      <a:pt x="8982" y="3239"/>
                      <a:pt x="8364" y="3001"/>
                    </a:cubicBezTo>
                    <a:cubicBezTo>
                      <a:pt x="7794" y="2781"/>
                      <a:pt x="7244" y="2706"/>
                      <a:pt x="6733" y="2706"/>
                    </a:cubicBezTo>
                    <a:cubicBezTo>
                      <a:pt x="6185" y="2706"/>
                      <a:pt x="5681" y="2792"/>
                      <a:pt x="5244" y="2882"/>
                    </a:cubicBezTo>
                    <a:cubicBezTo>
                      <a:pt x="4802" y="2972"/>
                      <a:pt x="4435" y="3055"/>
                      <a:pt x="4156" y="3055"/>
                    </a:cubicBezTo>
                    <a:cubicBezTo>
                      <a:pt x="4100" y="3055"/>
                      <a:pt x="4047" y="3051"/>
                      <a:pt x="3998" y="3044"/>
                    </a:cubicBezTo>
                    <a:cubicBezTo>
                      <a:pt x="3327" y="2936"/>
                      <a:pt x="3067" y="2189"/>
                      <a:pt x="3067" y="2189"/>
                    </a:cubicBezTo>
                    <a:cubicBezTo>
                      <a:pt x="3067" y="2189"/>
                      <a:pt x="3641" y="1669"/>
                      <a:pt x="3792" y="1365"/>
                    </a:cubicBezTo>
                    <a:cubicBezTo>
                      <a:pt x="3944" y="1051"/>
                      <a:pt x="3554" y="44"/>
                      <a:pt x="3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78"/>
              <p:cNvSpPr/>
              <p:nvPr/>
            </p:nvSpPr>
            <p:spPr>
              <a:xfrm>
                <a:off x="5728775" y="569600"/>
                <a:ext cx="11947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320" extrusionOk="0">
                    <a:moveTo>
                      <a:pt x="4583" y="1"/>
                    </a:moveTo>
                    <a:cubicBezTo>
                      <a:pt x="4485" y="272"/>
                      <a:pt x="4150" y="965"/>
                      <a:pt x="3250" y="1377"/>
                    </a:cubicBezTo>
                    <a:cubicBezTo>
                      <a:pt x="2990" y="1496"/>
                      <a:pt x="2698" y="1539"/>
                      <a:pt x="2395" y="1539"/>
                    </a:cubicBezTo>
                    <a:cubicBezTo>
                      <a:pt x="1950" y="1539"/>
                      <a:pt x="1495" y="1442"/>
                      <a:pt x="1116" y="1344"/>
                    </a:cubicBezTo>
                    <a:cubicBezTo>
                      <a:pt x="737" y="1247"/>
                      <a:pt x="445" y="1139"/>
                      <a:pt x="304" y="1139"/>
                    </a:cubicBezTo>
                    <a:cubicBezTo>
                      <a:pt x="271" y="1139"/>
                      <a:pt x="250" y="1149"/>
                      <a:pt x="239" y="1160"/>
                    </a:cubicBezTo>
                    <a:cubicBezTo>
                      <a:pt x="163" y="1204"/>
                      <a:pt x="98" y="1442"/>
                      <a:pt x="65" y="1691"/>
                    </a:cubicBezTo>
                    <a:cubicBezTo>
                      <a:pt x="412" y="1832"/>
                      <a:pt x="943" y="2211"/>
                      <a:pt x="965" y="2232"/>
                    </a:cubicBezTo>
                    <a:cubicBezTo>
                      <a:pt x="953" y="2211"/>
                      <a:pt x="661" y="1702"/>
                      <a:pt x="878" y="1594"/>
                    </a:cubicBezTo>
                    <a:cubicBezTo>
                      <a:pt x="910" y="1582"/>
                      <a:pt x="943" y="1572"/>
                      <a:pt x="986" y="1572"/>
                    </a:cubicBezTo>
                    <a:cubicBezTo>
                      <a:pt x="1203" y="1572"/>
                      <a:pt x="1506" y="1842"/>
                      <a:pt x="1701" y="2232"/>
                    </a:cubicBezTo>
                    <a:cubicBezTo>
                      <a:pt x="3586" y="2200"/>
                      <a:pt x="4410" y="1496"/>
                      <a:pt x="4778" y="867"/>
                    </a:cubicBezTo>
                    <a:cubicBezTo>
                      <a:pt x="4778" y="575"/>
                      <a:pt x="4723" y="282"/>
                      <a:pt x="4583" y="1"/>
                    </a:cubicBezTo>
                    <a:close/>
                    <a:moveTo>
                      <a:pt x="11" y="2146"/>
                    </a:moveTo>
                    <a:cubicBezTo>
                      <a:pt x="11" y="2157"/>
                      <a:pt x="11" y="2179"/>
                      <a:pt x="0" y="2189"/>
                    </a:cubicBezTo>
                    <a:cubicBezTo>
                      <a:pt x="98" y="2254"/>
                      <a:pt x="163" y="2309"/>
                      <a:pt x="174" y="2319"/>
                    </a:cubicBezTo>
                    <a:cubicBezTo>
                      <a:pt x="163" y="2309"/>
                      <a:pt x="87" y="2232"/>
                      <a:pt x="11" y="2146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78"/>
              <p:cNvSpPr/>
              <p:nvPr/>
            </p:nvSpPr>
            <p:spPr>
              <a:xfrm>
                <a:off x="5678125" y="470125"/>
                <a:ext cx="157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462" extrusionOk="0">
                    <a:moveTo>
                      <a:pt x="359" y="0"/>
                    </a:moveTo>
                    <a:cubicBezTo>
                      <a:pt x="342" y="0"/>
                      <a:pt x="323" y="2"/>
                      <a:pt x="304" y="4"/>
                    </a:cubicBezTo>
                    <a:cubicBezTo>
                      <a:pt x="66" y="48"/>
                      <a:pt x="1" y="340"/>
                      <a:pt x="76" y="394"/>
                    </a:cubicBezTo>
                    <a:cubicBezTo>
                      <a:pt x="114" y="426"/>
                      <a:pt x="275" y="461"/>
                      <a:pt x="408" y="461"/>
                    </a:cubicBezTo>
                    <a:cubicBezTo>
                      <a:pt x="503" y="461"/>
                      <a:pt x="583" y="444"/>
                      <a:pt x="596" y="394"/>
                    </a:cubicBezTo>
                    <a:cubicBezTo>
                      <a:pt x="627" y="282"/>
                      <a:pt x="610" y="0"/>
                      <a:pt x="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78"/>
              <p:cNvSpPr/>
              <p:nvPr/>
            </p:nvSpPr>
            <p:spPr>
              <a:xfrm>
                <a:off x="5628850" y="479100"/>
                <a:ext cx="36575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631" extrusionOk="0">
                    <a:moveTo>
                      <a:pt x="754" y="0"/>
                    </a:moveTo>
                    <a:cubicBezTo>
                      <a:pt x="581" y="0"/>
                      <a:pt x="391" y="43"/>
                      <a:pt x="292" y="122"/>
                    </a:cubicBezTo>
                    <a:cubicBezTo>
                      <a:pt x="0" y="360"/>
                      <a:pt x="54" y="772"/>
                      <a:pt x="152" y="1086"/>
                    </a:cubicBezTo>
                    <a:cubicBezTo>
                      <a:pt x="206" y="1249"/>
                      <a:pt x="271" y="1411"/>
                      <a:pt x="401" y="1519"/>
                    </a:cubicBezTo>
                    <a:cubicBezTo>
                      <a:pt x="492" y="1596"/>
                      <a:pt x="607" y="1630"/>
                      <a:pt x="725" y="1630"/>
                    </a:cubicBezTo>
                    <a:cubicBezTo>
                      <a:pt x="872" y="1630"/>
                      <a:pt x="1023" y="1577"/>
                      <a:pt x="1137" y="1487"/>
                    </a:cubicBezTo>
                    <a:cubicBezTo>
                      <a:pt x="1354" y="1314"/>
                      <a:pt x="1452" y="1032"/>
                      <a:pt x="1462" y="772"/>
                    </a:cubicBezTo>
                    <a:cubicBezTo>
                      <a:pt x="1462" y="696"/>
                      <a:pt x="1462" y="631"/>
                      <a:pt x="1452" y="566"/>
                    </a:cubicBezTo>
                    <a:cubicBezTo>
                      <a:pt x="1419" y="447"/>
                      <a:pt x="1343" y="360"/>
                      <a:pt x="1278" y="274"/>
                    </a:cubicBezTo>
                    <a:cubicBezTo>
                      <a:pt x="1213" y="187"/>
                      <a:pt x="1137" y="100"/>
                      <a:pt x="1040" y="57"/>
                    </a:cubicBezTo>
                    <a:cubicBezTo>
                      <a:pt x="972" y="19"/>
                      <a:pt x="866" y="0"/>
                      <a:pt x="7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78"/>
              <p:cNvSpPr/>
              <p:nvPr/>
            </p:nvSpPr>
            <p:spPr>
              <a:xfrm>
                <a:off x="5642375" y="487550"/>
                <a:ext cx="73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52" y="1"/>
                    </a:moveTo>
                    <a:cubicBezTo>
                      <a:pt x="66" y="1"/>
                      <a:pt x="1" y="66"/>
                      <a:pt x="1" y="152"/>
                    </a:cubicBezTo>
                    <a:cubicBezTo>
                      <a:pt x="1" y="228"/>
                      <a:pt x="66" y="293"/>
                      <a:pt x="152" y="293"/>
                    </a:cubicBezTo>
                    <a:cubicBezTo>
                      <a:pt x="228" y="293"/>
                      <a:pt x="293" y="228"/>
                      <a:pt x="293" y="152"/>
                    </a:cubicBezTo>
                    <a:cubicBezTo>
                      <a:pt x="293" y="66"/>
                      <a:pt x="228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78"/>
              <p:cNvSpPr/>
              <p:nvPr/>
            </p:nvSpPr>
            <p:spPr>
              <a:xfrm>
                <a:off x="5572775" y="484525"/>
                <a:ext cx="6097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2597" extrusionOk="0">
                    <a:moveTo>
                      <a:pt x="1766" y="0"/>
                    </a:moveTo>
                    <a:cubicBezTo>
                      <a:pt x="1549" y="0"/>
                      <a:pt x="1195" y="53"/>
                      <a:pt x="1030" y="371"/>
                    </a:cubicBezTo>
                    <a:cubicBezTo>
                      <a:pt x="792" y="847"/>
                      <a:pt x="0" y="1985"/>
                      <a:pt x="553" y="2385"/>
                    </a:cubicBezTo>
                    <a:cubicBezTo>
                      <a:pt x="762" y="2533"/>
                      <a:pt x="988" y="2597"/>
                      <a:pt x="1207" y="2597"/>
                    </a:cubicBezTo>
                    <a:cubicBezTo>
                      <a:pt x="1566" y="2597"/>
                      <a:pt x="1904" y="2425"/>
                      <a:pt x="2113" y="2169"/>
                    </a:cubicBezTo>
                    <a:cubicBezTo>
                      <a:pt x="2438" y="1747"/>
                      <a:pt x="1950" y="13"/>
                      <a:pt x="1950" y="13"/>
                    </a:cubicBezTo>
                    <a:cubicBezTo>
                      <a:pt x="1950" y="13"/>
                      <a:pt x="1875" y="0"/>
                      <a:pt x="1766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78"/>
              <p:cNvSpPr/>
              <p:nvPr/>
            </p:nvSpPr>
            <p:spPr>
              <a:xfrm>
                <a:off x="5611225" y="532225"/>
                <a:ext cx="7722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21" extrusionOk="0">
                    <a:moveTo>
                      <a:pt x="2958" y="1"/>
                    </a:moveTo>
                    <a:cubicBezTo>
                      <a:pt x="2958" y="1"/>
                      <a:pt x="1420" y="694"/>
                      <a:pt x="77" y="1171"/>
                    </a:cubicBezTo>
                    <a:cubicBezTo>
                      <a:pt x="1" y="1680"/>
                      <a:pt x="282" y="1821"/>
                      <a:pt x="282" y="1821"/>
                    </a:cubicBezTo>
                    <a:lnTo>
                      <a:pt x="3088" y="185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78"/>
              <p:cNvSpPr/>
              <p:nvPr/>
            </p:nvSpPr>
            <p:spPr>
              <a:xfrm>
                <a:off x="5620425" y="574100"/>
                <a:ext cx="87800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2412" extrusionOk="0">
                    <a:moveTo>
                      <a:pt x="2092" y="0"/>
                    </a:moveTo>
                    <a:cubicBezTo>
                      <a:pt x="1902" y="0"/>
                      <a:pt x="1431" y="1002"/>
                      <a:pt x="1431" y="1002"/>
                    </a:cubicBezTo>
                    <a:cubicBezTo>
                      <a:pt x="1431" y="1002"/>
                      <a:pt x="1377" y="522"/>
                      <a:pt x="1169" y="522"/>
                    </a:cubicBezTo>
                    <a:cubicBezTo>
                      <a:pt x="1149" y="522"/>
                      <a:pt x="1128" y="526"/>
                      <a:pt x="1106" y="536"/>
                    </a:cubicBezTo>
                    <a:cubicBezTo>
                      <a:pt x="846" y="655"/>
                      <a:pt x="933" y="1207"/>
                      <a:pt x="933" y="1207"/>
                    </a:cubicBezTo>
                    <a:lnTo>
                      <a:pt x="153" y="655"/>
                    </a:lnTo>
                    <a:lnTo>
                      <a:pt x="153" y="655"/>
                    </a:lnTo>
                    <a:cubicBezTo>
                      <a:pt x="153" y="656"/>
                      <a:pt x="1" y="1847"/>
                      <a:pt x="976" y="2302"/>
                    </a:cubicBezTo>
                    <a:cubicBezTo>
                      <a:pt x="1142" y="2379"/>
                      <a:pt x="1324" y="2412"/>
                      <a:pt x="1513" y="2412"/>
                    </a:cubicBezTo>
                    <a:cubicBezTo>
                      <a:pt x="2442" y="2412"/>
                      <a:pt x="3511" y="1608"/>
                      <a:pt x="3457" y="1284"/>
                    </a:cubicBezTo>
                    <a:cubicBezTo>
                      <a:pt x="3438" y="1163"/>
                      <a:pt x="3363" y="1121"/>
                      <a:pt x="3269" y="1121"/>
                    </a:cubicBezTo>
                    <a:cubicBezTo>
                      <a:pt x="3049" y="1121"/>
                      <a:pt x="2720" y="1349"/>
                      <a:pt x="2720" y="1349"/>
                    </a:cubicBezTo>
                    <a:cubicBezTo>
                      <a:pt x="2720" y="1349"/>
                      <a:pt x="3284" y="894"/>
                      <a:pt x="3143" y="677"/>
                    </a:cubicBezTo>
                    <a:cubicBezTo>
                      <a:pt x="3123" y="644"/>
                      <a:pt x="3095" y="629"/>
                      <a:pt x="3060" y="629"/>
                    </a:cubicBezTo>
                    <a:cubicBezTo>
                      <a:pt x="2856" y="629"/>
                      <a:pt x="2439" y="1110"/>
                      <a:pt x="2439" y="1110"/>
                    </a:cubicBezTo>
                    <a:cubicBezTo>
                      <a:pt x="2439" y="1110"/>
                      <a:pt x="2850" y="341"/>
                      <a:pt x="2677" y="146"/>
                    </a:cubicBezTo>
                    <a:cubicBezTo>
                      <a:pt x="2661" y="126"/>
                      <a:pt x="2643" y="117"/>
                      <a:pt x="2623" y="117"/>
                    </a:cubicBezTo>
                    <a:cubicBezTo>
                      <a:pt x="2433" y="117"/>
                      <a:pt x="2070" y="904"/>
                      <a:pt x="2070" y="904"/>
                    </a:cubicBezTo>
                    <a:cubicBezTo>
                      <a:pt x="2070" y="904"/>
                      <a:pt x="2287" y="92"/>
                      <a:pt x="2114" y="5"/>
                    </a:cubicBezTo>
                    <a:cubicBezTo>
                      <a:pt x="2107" y="2"/>
                      <a:pt x="2100" y="0"/>
                      <a:pt x="2092" y="0"/>
                    </a:cubicBezTo>
                    <a:close/>
                  </a:path>
                </a:pathLst>
              </a:custGeom>
              <a:solidFill>
                <a:srgbClr val="FFBC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78"/>
              <p:cNvSpPr/>
              <p:nvPr/>
            </p:nvSpPr>
            <p:spPr>
              <a:xfrm>
                <a:off x="5708475" y="561775"/>
                <a:ext cx="20395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161" extrusionOk="0">
                    <a:moveTo>
                      <a:pt x="7507" y="0"/>
                    </a:moveTo>
                    <a:lnTo>
                      <a:pt x="7507" y="0"/>
                    </a:lnTo>
                    <a:cubicBezTo>
                      <a:pt x="7302" y="43"/>
                      <a:pt x="7085" y="75"/>
                      <a:pt x="6868" y="108"/>
                    </a:cubicBezTo>
                    <a:cubicBezTo>
                      <a:pt x="6348" y="173"/>
                      <a:pt x="5882" y="205"/>
                      <a:pt x="5882" y="205"/>
                    </a:cubicBezTo>
                    <a:cubicBezTo>
                      <a:pt x="5882" y="205"/>
                      <a:pt x="5937" y="2480"/>
                      <a:pt x="2513" y="2545"/>
                    </a:cubicBezTo>
                    <a:cubicBezTo>
                      <a:pt x="2318" y="2147"/>
                      <a:pt x="2013" y="1884"/>
                      <a:pt x="1793" y="1884"/>
                    </a:cubicBezTo>
                    <a:cubicBezTo>
                      <a:pt x="1756" y="1884"/>
                      <a:pt x="1721" y="1891"/>
                      <a:pt x="1690" y="1907"/>
                    </a:cubicBezTo>
                    <a:cubicBezTo>
                      <a:pt x="1473" y="2015"/>
                      <a:pt x="1765" y="2524"/>
                      <a:pt x="1777" y="2545"/>
                    </a:cubicBezTo>
                    <a:cubicBezTo>
                      <a:pt x="1747" y="2526"/>
                      <a:pt x="949" y="1955"/>
                      <a:pt x="679" y="1955"/>
                    </a:cubicBezTo>
                    <a:cubicBezTo>
                      <a:pt x="653" y="1955"/>
                      <a:pt x="632" y="1960"/>
                      <a:pt x="617" y="1972"/>
                    </a:cubicBezTo>
                    <a:cubicBezTo>
                      <a:pt x="444" y="2102"/>
                      <a:pt x="964" y="2600"/>
                      <a:pt x="986" y="2632"/>
                    </a:cubicBezTo>
                    <a:cubicBezTo>
                      <a:pt x="959" y="2614"/>
                      <a:pt x="529" y="2262"/>
                      <a:pt x="288" y="2262"/>
                    </a:cubicBezTo>
                    <a:cubicBezTo>
                      <a:pt x="241" y="2262"/>
                      <a:pt x="202" y="2275"/>
                      <a:pt x="173" y="2307"/>
                    </a:cubicBezTo>
                    <a:cubicBezTo>
                      <a:pt x="0" y="2502"/>
                      <a:pt x="444" y="2740"/>
                      <a:pt x="444" y="2740"/>
                    </a:cubicBezTo>
                    <a:lnTo>
                      <a:pt x="65" y="2730"/>
                    </a:lnTo>
                    <a:lnTo>
                      <a:pt x="65" y="2730"/>
                    </a:lnTo>
                    <a:cubicBezTo>
                      <a:pt x="65" y="2730"/>
                      <a:pt x="1072" y="4160"/>
                      <a:pt x="3694" y="4160"/>
                    </a:cubicBezTo>
                    <a:cubicBezTo>
                      <a:pt x="3813" y="4160"/>
                      <a:pt x="3943" y="4160"/>
                      <a:pt x="4073" y="4149"/>
                    </a:cubicBezTo>
                    <a:cubicBezTo>
                      <a:pt x="6987" y="3997"/>
                      <a:pt x="8157" y="1972"/>
                      <a:pt x="7507" y="0"/>
                    </a:cubicBezTo>
                    <a:close/>
                  </a:path>
                </a:pathLst>
              </a:custGeom>
              <a:solidFill>
                <a:srgbClr val="FFBC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78"/>
              <p:cNvSpPr/>
              <p:nvPr/>
            </p:nvSpPr>
            <p:spPr>
              <a:xfrm>
                <a:off x="5819775" y="475200"/>
                <a:ext cx="80725" cy="856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24" extrusionOk="0">
                    <a:moveTo>
                      <a:pt x="1543" y="0"/>
                    </a:moveTo>
                    <a:cubicBezTo>
                      <a:pt x="751" y="0"/>
                      <a:pt x="253" y="919"/>
                      <a:pt x="520" y="1145"/>
                    </a:cubicBezTo>
                    <a:cubicBezTo>
                      <a:pt x="501" y="956"/>
                      <a:pt x="651" y="839"/>
                      <a:pt x="822" y="839"/>
                    </a:cubicBezTo>
                    <a:cubicBezTo>
                      <a:pt x="1043" y="839"/>
                      <a:pt x="1298" y="1035"/>
                      <a:pt x="1268" y="1524"/>
                    </a:cubicBezTo>
                    <a:cubicBezTo>
                      <a:pt x="1213" y="2390"/>
                      <a:pt x="0" y="3073"/>
                      <a:pt x="0" y="3073"/>
                    </a:cubicBezTo>
                    <a:lnTo>
                      <a:pt x="303" y="3365"/>
                    </a:lnTo>
                    <a:cubicBezTo>
                      <a:pt x="303" y="3365"/>
                      <a:pt x="481" y="3423"/>
                      <a:pt x="783" y="3423"/>
                    </a:cubicBezTo>
                    <a:cubicBezTo>
                      <a:pt x="1091" y="3423"/>
                      <a:pt x="1528" y="3363"/>
                      <a:pt x="2037" y="3116"/>
                    </a:cubicBezTo>
                    <a:cubicBezTo>
                      <a:pt x="2968" y="2672"/>
                      <a:pt x="3228" y="971"/>
                      <a:pt x="2318" y="289"/>
                    </a:cubicBezTo>
                    <a:cubicBezTo>
                      <a:pt x="2042" y="82"/>
                      <a:pt x="1780" y="0"/>
                      <a:pt x="1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78"/>
              <p:cNvSpPr/>
              <p:nvPr/>
            </p:nvSpPr>
            <p:spPr>
              <a:xfrm>
                <a:off x="5764525" y="541575"/>
                <a:ext cx="387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095" extrusionOk="0">
                    <a:moveTo>
                      <a:pt x="605" y="0"/>
                    </a:moveTo>
                    <a:cubicBezTo>
                      <a:pt x="441" y="0"/>
                      <a:pt x="269" y="34"/>
                      <a:pt x="173" y="136"/>
                    </a:cubicBezTo>
                    <a:cubicBezTo>
                      <a:pt x="0" y="320"/>
                      <a:pt x="120" y="602"/>
                      <a:pt x="260" y="765"/>
                    </a:cubicBezTo>
                    <a:cubicBezTo>
                      <a:pt x="390" y="916"/>
                      <a:pt x="563" y="1035"/>
                      <a:pt x="770" y="1078"/>
                    </a:cubicBezTo>
                    <a:cubicBezTo>
                      <a:pt x="818" y="1089"/>
                      <a:pt x="867" y="1095"/>
                      <a:pt x="917" y="1095"/>
                    </a:cubicBezTo>
                    <a:cubicBezTo>
                      <a:pt x="1068" y="1095"/>
                      <a:pt x="1219" y="1044"/>
                      <a:pt x="1333" y="938"/>
                    </a:cubicBezTo>
                    <a:cubicBezTo>
                      <a:pt x="1485" y="808"/>
                      <a:pt x="1550" y="580"/>
                      <a:pt x="1473" y="396"/>
                    </a:cubicBezTo>
                    <a:cubicBezTo>
                      <a:pt x="1376" y="168"/>
                      <a:pt x="1105" y="71"/>
                      <a:pt x="867" y="28"/>
                    </a:cubicBezTo>
                    <a:cubicBezTo>
                      <a:pt x="794" y="12"/>
                      <a:pt x="701" y="0"/>
                      <a:pt x="6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78"/>
              <p:cNvSpPr/>
              <p:nvPr/>
            </p:nvSpPr>
            <p:spPr>
              <a:xfrm>
                <a:off x="5738250" y="542800"/>
                <a:ext cx="241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75" extrusionOk="0">
                    <a:moveTo>
                      <a:pt x="488" y="1"/>
                    </a:moveTo>
                    <a:cubicBezTo>
                      <a:pt x="271" y="11"/>
                      <a:pt x="1" y="163"/>
                      <a:pt x="119" y="412"/>
                    </a:cubicBezTo>
                    <a:cubicBezTo>
                      <a:pt x="152" y="488"/>
                      <a:pt x="228" y="553"/>
                      <a:pt x="304" y="596"/>
                    </a:cubicBezTo>
                    <a:cubicBezTo>
                      <a:pt x="383" y="644"/>
                      <a:pt x="480" y="674"/>
                      <a:pt x="573" y="674"/>
                    </a:cubicBezTo>
                    <a:cubicBezTo>
                      <a:pt x="607" y="674"/>
                      <a:pt x="640" y="670"/>
                      <a:pt x="672" y="661"/>
                    </a:cubicBezTo>
                    <a:cubicBezTo>
                      <a:pt x="802" y="629"/>
                      <a:pt x="911" y="542"/>
                      <a:pt x="954" y="412"/>
                    </a:cubicBezTo>
                    <a:cubicBezTo>
                      <a:pt x="964" y="379"/>
                      <a:pt x="964" y="347"/>
                      <a:pt x="964" y="314"/>
                    </a:cubicBezTo>
                    <a:cubicBezTo>
                      <a:pt x="954" y="228"/>
                      <a:pt x="889" y="152"/>
                      <a:pt x="813" y="109"/>
                    </a:cubicBezTo>
                    <a:cubicBezTo>
                      <a:pt x="716" y="44"/>
                      <a:pt x="607" y="1"/>
                      <a:pt x="4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78"/>
              <p:cNvSpPr/>
              <p:nvPr/>
            </p:nvSpPr>
            <p:spPr>
              <a:xfrm>
                <a:off x="5635875" y="561775"/>
                <a:ext cx="13825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53" extrusionOk="0">
                    <a:moveTo>
                      <a:pt x="282" y="0"/>
                    </a:moveTo>
                    <a:cubicBezTo>
                      <a:pt x="131" y="0"/>
                      <a:pt x="1" y="119"/>
                      <a:pt x="1" y="270"/>
                    </a:cubicBezTo>
                    <a:cubicBezTo>
                      <a:pt x="1" y="422"/>
                      <a:pt x="131" y="552"/>
                      <a:pt x="282" y="552"/>
                    </a:cubicBezTo>
                    <a:cubicBezTo>
                      <a:pt x="434" y="552"/>
                      <a:pt x="553" y="422"/>
                      <a:pt x="553" y="270"/>
                    </a:cubicBezTo>
                    <a:cubicBezTo>
                      <a:pt x="553" y="119"/>
                      <a:pt x="43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78"/>
              <p:cNvSpPr/>
              <p:nvPr/>
            </p:nvSpPr>
            <p:spPr>
              <a:xfrm>
                <a:off x="5800800" y="561775"/>
                <a:ext cx="9970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4161" extrusionOk="0">
                    <a:moveTo>
                      <a:pt x="3814" y="0"/>
                    </a:moveTo>
                    <a:cubicBezTo>
                      <a:pt x="3609" y="43"/>
                      <a:pt x="3392" y="75"/>
                      <a:pt x="3175" y="108"/>
                    </a:cubicBezTo>
                    <a:cubicBezTo>
                      <a:pt x="3067" y="1029"/>
                      <a:pt x="2557" y="3402"/>
                      <a:pt x="1" y="4160"/>
                    </a:cubicBezTo>
                    <a:cubicBezTo>
                      <a:pt x="120" y="4160"/>
                      <a:pt x="250" y="4160"/>
                      <a:pt x="380" y="4149"/>
                    </a:cubicBezTo>
                    <a:cubicBezTo>
                      <a:pt x="2764" y="4019"/>
                      <a:pt x="3987" y="2643"/>
                      <a:pt x="3987" y="1062"/>
                    </a:cubicBezTo>
                    <a:cubicBezTo>
                      <a:pt x="3987" y="715"/>
                      <a:pt x="3934" y="357"/>
                      <a:pt x="3814" y="0"/>
                    </a:cubicBezTo>
                    <a:close/>
                  </a:path>
                </a:pathLst>
              </a:custGeom>
              <a:solidFill>
                <a:srgbClr val="F79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78"/>
              <p:cNvSpPr/>
              <p:nvPr/>
            </p:nvSpPr>
            <p:spPr>
              <a:xfrm>
                <a:off x="5841425" y="506225"/>
                <a:ext cx="328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735" extrusionOk="0">
                    <a:moveTo>
                      <a:pt x="792" y="1"/>
                    </a:moveTo>
                    <a:lnTo>
                      <a:pt x="792" y="1"/>
                    </a:lnTo>
                    <a:cubicBezTo>
                      <a:pt x="1182" y="1019"/>
                      <a:pt x="1" y="1734"/>
                      <a:pt x="1" y="1734"/>
                    </a:cubicBezTo>
                    <a:cubicBezTo>
                      <a:pt x="835" y="1474"/>
                      <a:pt x="1312" y="629"/>
                      <a:pt x="792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78"/>
              <p:cNvSpPr/>
              <p:nvPr/>
            </p:nvSpPr>
            <p:spPr>
              <a:xfrm>
                <a:off x="5857675" y="532225"/>
                <a:ext cx="20350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19" extrusionOk="0">
                    <a:moveTo>
                      <a:pt x="814" y="1"/>
                    </a:moveTo>
                    <a:cubicBezTo>
                      <a:pt x="597" y="467"/>
                      <a:pt x="1" y="607"/>
                      <a:pt x="1" y="607"/>
                    </a:cubicBezTo>
                    <a:cubicBezTo>
                      <a:pt x="34" y="607"/>
                      <a:pt x="66" y="619"/>
                      <a:pt x="99" y="619"/>
                    </a:cubicBezTo>
                    <a:cubicBezTo>
                      <a:pt x="521" y="619"/>
                      <a:pt x="781" y="315"/>
                      <a:pt x="81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07" name="Google Shape;4607;p78"/>
          <p:cNvGrpSpPr/>
          <p:nvPr/>
        </p:nvGrpSpPr>
        <p:grpSpPr>
          <a:xfrm>
            <a:off x="6555681" y="1206168"/>
            <a:ext cx="1350498" cy="1568809"/>
            <a:chOff x="5518325" y="1739041"/>
            <a:chExt cx="1706036" cy="1981820"/>
          </a:xfrm>
        </p:grpSpPr>
        <p:sp>
          <p:nvSpPr>
            <p:cNvPr id="4608" name="Google Shape;4608;p78"/>
            <p:cNvSpPr/>
            <p:nvPr/>
          </p:nvSpPr>
          <p:spPr>
            <a:xfrm>
              <a:off x="5518325" y="1739041"/>
              <a:ext cx="1613398" cy="1981820"/>
            </a:xfrm>
            <a:custGeom>
              <a:avLst/>
              <a:gdLst/>
              <a:ahLst/>
              <a:cxnLst/>
              <a:rect l="l" t="t" r="r" b="b"/>
              <a:pathLst>
                <a:path w="10822" h="13293" extrusionOk="0">
                  <a:moveTo>
                    <a:pt x="5102" y="0"/>
                  </a:moveTo>
                  <a:cubicBezTo>
                    <a:pt x="4420" y="0"/>
                    <a:pt x="3759" y="380"/>
                    <a:pt x="3564" y="1148"/>
                  </a:cubicBezTo>
                  <a:cubicBezTo>
                    <a:pt x="3369" y="1062"/>
                    <a:pt x="3174" y="1018"/>
                    <a:pt x="2990" y="1018"/>
                  </a:cubicBezTo>
                  <a:cubicBezTo>
                    <a:pt x="2090" y="1018"/>
                    <a:pt x="1452" y="2037"/>
                    <a:pt x="1744" y="2795"/>
                  </a:cubicBezTo>
                  <a:cubicBezTo>
                    <a:pt x="1744" y="2795"/>
                    <a:pt x="1310" y="3066"/>
                    <a:pt x="1408" y="3640"/>
                  </a:cubicBezTo>
                  <a:cubicBezTo>
                    <a:pt x="1517" y="4203"/>
                    <a:pt x="2535" y="5287"/>
                    <a:pt x="2232" y="6132"/>
                  </a:cubicBezTo>
                  <a:cubicBezTo>
                    <a:pt x="2220" y="6143"/>
                    <a:pt x="2220" y="6153"/>
                    <a:pt x="2220" y="6153"/>
                  </a:cubicBezTo>
                  <a:cubicBezTo>
                    <a:pt x="2058" y="5926"/>
                    <a:pt x="1852" y="5731"/>
                    <a:pt x="1603" y="5612"/>
                  </a:cubicBezTo>
                  <a:cubicBezTo>
                    <a:pt x="1440" y="5536"/>
                    <a:pt x="1257" y="5503"/>
                    <a:pt x="1072" y="5503"/>
                  </a:cubicBezTo>
                  <a:cubicBezTo>
                    <a:pt x="769" y="5503"/>
                    <a:pt x="477" y="5612"/>
                    <a:pt x="270" y="5828"/>
                  </a:cubicBezTo>
                  <a:cubicBezTo>
                    <a:pt x="87" y="6035"/>
                    <a:pt x="0" y="6348"/>
                    <a:pt x="173" y="6565"/>
                  </a:cubicBezTo>
                  <a:cubicBezTo>
                    <a:pt x="303" y="6717"/>
                    <a:pt x="509" y="6738"/>
                    <a:pt x="715" y="6738"/>
                  </a:cubicBezTo>
                  <a:lnTo>
                    <a:pt x="975" y="6738"/>
                  </a:lnTo>
                  <a:cubicBezTo>
                    <a:pt x="1040" y="6738"/>
                    <a:pt x="1105" y="6738"/>
                    <a:pt x="1170" y="6750"/>
                  </a:cubicBezTo>
                  <a:cubicBezTo>
                    <a:pt x="1397" y="6771"/>
                    <a:pt x="1603" y="6890"/>
                    <a:pt x="1755" y="7063"/>
                  </a:cubicBezTo>
                  <a:cubicBezTo>
                    <a:pt x="1419" y="7681"/>
                    <a:pt x="1105" y="8342"/>
                    <a:pt x="1462" y="8981"/>
                  </a:cubicBezTo>
                  <a:cubicBezTo>
                    <a:pt x="1505" y="9068"/>
                    <a:pt x="1582" y="9143"/>
                    <a:pt x="1679" y="9220"/>
                  </a:cubicBezTo>
                  <a:cubicBezTo>
                    <a:pt x="1592" y="9350"/>
                    <a:pt x="1538" y="9490"/>
                    <a:pt x="1505" y="9642"/>
                  </a:cubicBezTo>
                  <a:lnTo>
                    <a:pt x="1712" y="9815"/>
                  </a:lnTo>
                  <a:cubicBezTo>
                    <a:pt x="1712" y="9826"/>
                    <a:pt x="1505" y="10585"/>
                    <a:pt x="1625" y="11386"/>
                  </a:cubicBezTo>
                  <a:cubicBezTo>
                    <a:pt x="1625" y="11397"/>
                    <a:pt x="1635" y="11408"/>
                    <a:pt x="1635" y="11430"/>
                  </a:cubicBezTo>
                  <a:cubicBezTo>
                    <a:pt x="1722" y="11982"/>
                    <a:pt x="1993" y="12556"/>
                    <a:pt x="2610" y="12892"/>
                  </a:cubicBezTo>
                  <a:cubicBezTo>
                    <a:pt x="3120" y="13173"/>
                    <a:pt x="3737" y="13293"/>
                    <a:pt x="4387" y="13293"/>
                  </a:cubicBezTo>
                  <a:cubicBezTo>
                    <a:pt x="4962" y="13293"/>
                    <a:pt x="5568" y="13195"/>
                    <a:pt x="6132" y="13033"/>
                  </a:cubicBezTo>
                  <a:lnTo>
                    <a:pt x="6652" y="12870"/>
                  </a:lnTo>
                  <a:cubicBezTo>
                    <a:pt x="7128" y="12686"/>
                    <a:pt x="7572" y="12458"/>
                    <a:pt x="7919" y="12210"/>
                  </a:cubicBezTo>
                  <a:cubicBezTo>
                    <a:pt x="8287" y="11950"/>
                    <a:pt x="9089" y="11137"/>
                    <a:pt x="8992" y="11050"/>
                  </a:cubicBezTo>
                  <a:cubicBezTo>
                    <a:pt x="8980" y="11040"/>
                    <a:pt x="8970" y="11040"/>
                    <a:pt x="8948" y="11028"/>
                  </a:cubicBezTo>
                  <a:cubicBezTo>
                    <a:pt x="9002" y="10963"/>
                    <a:pt x="9035" y="10888"/>
                    <a:pt x="9078" y="10812"/>
                  </a:cubicBezTo>
                  <a:cubicBezTo>
                    <a:pt x="10822" y="10368"/>
                    <a:pt x="10595" y="9208"/>
                    <a:pt x="10367" y="8667"/>
                  </a:cubicBezTo>
                  <a:lnTo>
                    <a:pt x="10497" y="8613"/>
                  </a:lnTo>
                  <a:cubicBezTo>
                    <a:pt x="10497" y="8613"/>
                    <a:pt x="10248" y="8147"/>
                    <a:pt x="9804" y="7735"/>
                  </a:cubicBezTo>
                  <a:cubicBezTo>
                    <a:pt x="9890" y="7616"/>
                    <a:pt x="9923" y="7486"/>
                    <a:pt x="9912" y="7356"/>
                  </a:cubicBezTo>
                  <a:lnTo>
                    <a:pt x="10410" y="7248"/>
                  </a:lnTo>
                  <a:lnTo>
                    <a:pt x="10400" y="7172"/>
                  </a:lnTo>
                  <a:lnTo>
                    <a:pt x="9902" y="7291"/>
                  </a:lnTo>
                  <a:cubicBezTo>
                    <a:pt x="9902" y="7258"/>
                    <a:pt x="9890" y="7237"/>
                    <a:pt x="9869" y="7205"/>
                  </a:cubicBezTo>
                  <a:cubicBezTo>
                    <a:pt x="9815" y="7096"/>
                    <a:pt x="9760" y="6988"/>
                    <a:pt x="9695" y="6901"/>
                  </a:cubicBezTo>
                  <a:lnTo>
                    <a:pt x="10194" y="6511"/>
                  </a:lnTo>
                  <a:lnTo>
                    <a:pt x="10150" y="6457"/>
                  </a:lnTo>
                  <a:lnTo>
                    <a:pt x="9652" y="6847"/>
                  </a:lnTo>
                  <a:lnTo>
                    <a:pt x="9490" y="6652"/>
                  </a:lnTo>
                  <a:lnTo>
                    <a:pt x="9923" y="6175"/>
                  </a:lnTo>
                  <a:lnTo>
                    <a:pt x="9890" y="6153"/>
                  </a:lnTo>
                  <a:lnTo>
                    <a:pt x="9457" y="6620"/>
                  </a:lnTo>
                  <a:cubicBezTo>
                    <a:pt x="9143" y="6305"/>
                    <a:pt x="8807" y="6143"/>
                    <a:pt x="8807" y="6143"/>
                  </a:cubicBezTo>
                  <a:lnTo>
                    <a:pt x="8352" y="5482"/>
                  </a:lnTo>
                  <a:lnTo>
                    <a:pt x="8309" y="5710"/>
                  </a:lnTo>
                  <a:cubicBezTo>
                    <a:pt x="7897" y="5341"/>
                    <a:pt x="7529" y="4940"/>
                    <a:pt x="7550" y="4280"/>
                  </a:cubicBezTo>
                  <a:cubicBezTo>
                    <a:pt x="7627" y="2622"/>
                    <a:pt x="7594" y="1452"/>
                    <a:pt x="6835" y="1398"/>
                  </a:cubicBezTo>
                  <a:cubicBezTo>
                    <a:pt x="6630" y="466"/>
                    <a:pt x="5850" y="0"/>
                    <a:pt x="5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9" name="Google Shape;4609;p78"/>
            <p:cNvGrpSpPr/>
            <p:nvPr/>
          </p:nvGrpSpPr>
          <p:grpSpPr>
            <a:xfrm>
              <a:off x="5518327" y="1741214"/>
              <a:ext cx="1706034" cy="1979646"/>
              <a:chOff x="5599050" y="707575"/>
              <a:chExt cx="359150" cy="416750"/>
            </a:xfrm>
          </p:grpSpPr>
          <p:sp>
            <p:nvSpPr>
              <p:cNvPr id="4610" name="Google Shape;4610;p78"/>
              <p:cNvSpPr/>
              <p:nvPr/>
            </p:nvSpPr>
            <p:spPr>
              <a:xfrm>
                <a:off x="5877475" y="969900"/>
                <a:ext cx="8072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110" extrusionOk="0">
                    <a:moveTo>
                      <a:pt x="1679" y="0"/>
                    </a:moveTo>
                    <a:lnTo>
                      <a:pt x="465" y="596"/>
                    </a:lnTo>
                    <a:cubicBezTo>
                      <a:pt x="465" y="596"/>
                      <a:pt x="0" y="1506"/>
                      <a:pt x="54" y="3110"/>
                    </a:cubicBezTo>
                    <a:cubicBezTo>
                      <a:pt x="3228" y="2438"/>
                      <a:pt x="1679" y="0"/>
                      <a:pt x="1679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78"/>
              <p:cNvSpPr/>
              <p:nvPr/>
            </p:nvSpPr>
            <p:spPr>
              <a:xfrm>
                <a:off x="5628025" y="707575"/>
                <a:ext cx="278975" cy="303975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2159" extrusionOk="0">
                    <a:moveTo>
                      <a:pt x="5241" y="1"/>
                    </a:moveTo>
                    <a:cubicBezTo>
                      <a:pt x="4389" y="1"/>
                      <a:pt x="3563" y="484"/>
                      <a:pt x="3315" y="1448"/>
                    </a:cubicBezTo>
                    <a:cubicBezTo>
                      <a:pt x="3065" y="1329"/>
                      <a:pt x="2822" y="1277"/>
                      <a:pt x="2593" y="1277"/>
                    </a:cubicBezTo>
                    <a:cubicBezTo>
                      <a:pt x="1459" y="1277"/>
                      <a:pt x="658" y="2560"/>
                      <a:pt x="1019" y="3506"/>
                    </a:cubicBezTo>
                    <a:cubicBezTo>
                      <a:pt x="1019" y="3506"/>
                      <a:pt x="477" y="3853"/>
                      <a:pt x="607" y="4568"/>
                    </a:cubicBezTo>
                    <a:cubicBezTo>
                      <a:pt x="748" y="5283"/>
                      <a:pt x="2026" y="6637"/>
                      <a:pt x="1636" y="7698"/>
                    </a:cubicBezTo>
                    <a:cubicBezTo>
                      <a:pt x="1246" y="8760"/>
                      <a:pt x="0" y="10050"/>
                      <a:pt x="672" y="11263"/>
                    </a:cubicBezTo>
                    <a:cubicBezTo>
                      <a:pt x="1009" y="11878"/>
                      <a:pt x="2261" y="12159"/>
                      <a:pt x="3764" y="12159"/>
                    </a:cubicBezTo>
                    <a:cubicBezTo>
                      <a:pt x="6469" y="12159"/>
                      <a:pt x="9988" y="11250"/>
                      <a:pt x="10455" y="9746"/>
                    </a:cubicBezTo>
                    <a:cubicBezTo>
                      <a:pt x="11158" y="7471"/>
                      <a:pt x="8223" y="7406"/>
                      <a:pt x="8320" y="5370"/>
                    </a:cubicBezTo>
                    <a:cubicBezTo>
                      <a:pt x="8407" y="3300"/>
                      <a:pt x="8363" y="1827"/>
                      <a:pt x="7410" y="1762"/>
                    </a:cubicBezTo>
                    <a:cubicBezTo>
                      <a:pt x="7149" y="587"/>
                      <a:pt x="6180" y="1"/>
                      <a:pt x="5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78"/>
              <p:cNvSpPr/>
              <p:nvPr/>
            </p:nvSpPr>
            <p:spPr>
              <a:xfrm>
                <a:off x="5646175" y="931075"/>
                <a:ext cx="281950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6629" extrusionOk="0">
                    <a:moveTo>
                      <a:pt x="8672" y="1"/>
                    </a:moveTo>
                    <a:cubicBezTo>
                      <a:pt x="8592" y="1"/>
                      <a:pt x="8511" y="5"/>
                      <a:pt x="8429" y="15"/>
                    </a:cubicBezTo>
                    <a:cubicBezTo>
                      <a:pt x="6662" y="925"/>
                      <a:pt x="1983" y="1110"/>
                      <a:pt x="1983" y="1110"/>
                    </a:cubicBezTo>
                    <a:cubicBezTo>
                      <a:pt x="1983" y="1110"/>
                      <a:pt x="271" y="1933"/>
                      <a:pt x="0" y="3157"/>
                    </a:cubicBezTo>
                    <a:lnTo>
                      <a:pt x="271" y="3373"/>
                    </a:lnTo>
                    <a:cubicBezTo>
                      <a:pt x="271" y="3373"/>
                      <a:pt x="2496" y="6628"/>
                      <a:pt x="5747" y="6628"/>
                    </a:cubicBezTo>
                    <a:cubicBezTo>
                      <a:pt x="5944" y="6628"/>
                      <a:pt x="6144" y="6616"/>
                      <a:pt x="6349" y="6591"/>
                    </a:cubicBezTo>
                    <a:cubicBezTo>
                      <a:pt x="9924" y="6147"/>
                      <a:pt x="9544" y="2572"/>
                      <a:pt x="9544" y="2572"/>
                    </a:cubicBezTo>
                    <a:lnTo>
                      <a:pt x="11277" y="1868"/>
                    </a:lnTo>
                    <a:cubicBezTo>
                      <a:pt x="11277" y="1868"/>
                      <a:pt x="10265" y="1"/>
                      <a:pt x="8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78"/>
              <p:cNvSpPr/>
              <p:nvPr/>
            </p:nvSpPr>
            <p:spPr>
              <a:xfrm>
                <a:off x="5692100" y="875375"/>
                <a:ext cx="169150" cy="10532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4213" extrusionOk="0">
                    <a:moveTo>
                      <a:pt x="3655" y="1"/>
                    </a:moveTo>
                    <a:lnTo>
                      <a:pt x="2095" y="423"/>
                    </a:lnTo>
                    <a:cubicBezTo>
                      <a:pt x="2095" y="423"/>
                      <a:pt x="2302" y="911"/>
                      <a:pt x="2323" y="1355"/>
                    </a:cubicBezTo>
                    <a:cubicBezTo>
                      <a:pt x="2345" y="1583"/>
                      <a:pt x="2312" y="1799"/>
                      <a:pt x="2182" y="1940"/>
                    </a:cubicBezTo>
                    <a:cubicBezTo>
                      <a:pt x="1803" y="2351"/>
                      <a:pt x="146" y="3338"/>
                      <a:pt x="146" y="3338"/>
                    </a:cubicBezTo>
                    <a:cubicBezTo>
                      <a:pt x="0" y="3714"/>
                      <a:pt x="978" y="4213"/>
                      <a:pt x="2394" y="4213"/>
                    </a:cubicBezTo>
                    <a:cubicBezTo>
                      <a:pt x="2770" y="4213"/>
                      <a:pt x="3177" y="4178"/>
                      <a:pt x="3602" y="4096"/>
                    </a:cubicBezTo>
                    <a:cubicBezTo>
                      <a:pt x="5638" y="3706"/>
                      <a:pt x="6765" y="2655"/>
                      <a:pt x="6592" y="2243"/>
                    </a:cubicBezTo>
                    <a:cubicBezTo>
                      <a:pt x="6592" y="2243"/>
                      <a:pt x="4382" y="2113"/>
                      <a:pt x="4024" y="1506"/>
                    </a:cubicBezTo>
                    <a:cubicBezTo>
                      <a:pt x="3980" y="1431"/>
                      <a:pt x="3937" y="1366"/>
                      <a:pt x="3905" y="1290"/>
                    </a:cubicBezTo>
                    <a:cubicBezTo>
                      <a:pt x="3655" y="705"/>
                      <a:pt x="3655" y="1"/>
                      <a:pt x="3655" y="1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78"/>
              <p:cNvSpPr/>
              <p:nvPr/>
            </p:nvSpPr>
            <p:spPr>
              <a:xfrm>
                <a:off x="5744475" y="875375"/>
                <a:ext cx="45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466" extrusionOk="0">
                    <a:moveTo>
                      <a:pt x="1560" y="1"/>
                    </a:moveTo>
                    <a:lnTo>
                      <a:pt x="0" y="423"/>
                    </a:lnTo>
                    <a:cubicBezTo>
                      <a:pt x="0" y="423"/>
                      <a:pt x="207" y="911"/>
                      <a:pt x="228" y="1355"/>
                    </a:cubicBezTo>
                    <a:cubicBezTo>
                      <a:pt x="475" y="1430"/>
                      <a:pt x="721" y="1465"/>
                      <a:pt x="974" y="1465"/>
                    </a:cubicBezTo>
                    <a:cubicBezTo>
                      <a:pt x="1011" y="1465"/>
                      <a:pt x="1047" y="1464"/>
                      <a:pt x="1084" y="1463"/>
                    </a:cubicBezTo>
                    <a:cubicBezTo>
                      <a:pt x="1333" y="1463"/>
                      <a:pt x="1593" y="1409"/>
                      <a:pt x="1810" y="1290"/>
                    </a:cubicBezTo>
                    <a:cubicBezTo>
                      <a:pt x="1560" y="705"/>
                      <a:pt x="1560" y="1"/>
                      <a:pt x="1560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78"/>
              <p:cNvSpPr/>
              <p:nvPr/>
            </p:nvSpPr>
            <p:spPr>
              <a:xfrm>
                <a:off x="5653700" y="770025"/>
                <a:ext cx="176125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7045" h="5011" extrusionOk="0">
                    <a:moveTo>
                      <a:pt x="2527" y="0"/>
                    </a:moveTo>
                    <a:cubicBezTo>
                      <a:pt x="2581" y="1420"/>
                      <a:pt x="1118" y="2015"/>
                      <a:pt x="1118" y="2015"/>
                    </a:cubicBezTo>
                    <a:cubicBezTo>
                      <a:pt x="1118" y="2015"/>
                      <a:pt x="881" y="1667"/>
                      <a:pt x="582" y="1667"/>
                    </a:cubicBezTo>
                    <a:cubicBezTo>
                      <a:pt x="497" y="1667"/>
                      <a:pt x="407" y="1695"/>
                      <a:pt x="317" y="1767"/>
                    </a:cubicBezTo>
                    <a:cubicBezTo>
                      <a:pt x="1" y="2012"/>
                      <a:pt x="382" y="3069"/>
                      <a:pt x="832" y="3069"/>
                    </a:cubicBezTo>
                    <a:cubicBezTo>
                      <a:pt x="937" y="3069"/>
                      <a:pt x="1046" y="3011"/>
                      <a:pt x="1151" y="2872"/>
                    </a:cubicBezTo>
                    <a:cubicBezTo>
                      <a:pt x="1151" y="2872"/>
                      <a:pt x="1573" y="5011"/>
                      <a:pt x="3701" y="5011"/>
                    </a:cubicBezTo>
                    <a:cubicBezTo>
                      <a:pt x="3860" y="5011"/>
                      <a:pt x="4028" y="4999"/>
                      <a:pt x="4206" y="4973"/>
                    </a:cubicBezTo>
                    <a:cubicBezTo>
                      <a:pt x="6881" y="4583"/>
                      <a:pt x="6373" y="1962"/>
                      <a:pt x="6373" y="1962"/>
                    </a:cubicBezTo>
                    <a:lnTo>
                      <a:pt x="6373" y="1962"/>
                    </a:lnTo>
                    <a:cubicBezTo>
                      <a:pt x="6373" y="1962"/>
                      <a:pt x="6462" y="2044"/>
                      <a:pt x="6577" y="2044"/>
                    </a:cubicBezTo>
                    <a:cubicBezTo>
                      <a:pt x="6662" y="2044"/>
                      <a:pt x="6762" y="1999"/>
                      <a:pt x="6849" y="1842"/>
                    </a:cubicBezTo>
                    <a:cubicBezTo>
                      <a:pt x="7044" y="1474"/>
                      <a:pt x="6946" y="629"/>
                      <a:pt x="6556" y="607"/>
                    </a:cubicBezTo>
                    <a:cubicBezTo>
                      <a:pt x="6551" y="607"/>
                      <a:pt x="6546" y="607"/>
                      <a:pt x="6541" y="607"/>
                    </a:cubicBezTo>
                    <a:cubicBezTo>
                      <a:pt x="6166" y="607"/>
                      <a:pt x="6145" y="1398"/>
                      <a:pt x="6145" y="1398"/>
                    </a:cubicBezTo>
                    <a:cubicBezTo>
                      <a:pt x="6145" y="1398"/>
                      <a:pt x="5870" y="1457"/>
                      <a:pt x="5456" y="1457"/>
                    </a:cubicBezTo>
                    <a:cubicBezTo>
                      <a:pt x="4668" y="1457"/>
                      <a:pt x="3379" y="1243"/>
                      <a:pt x="2527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78"/>
              <p:cNvSpPr/>
              <p:nvPr/>
            </p:nvSpPr>
            <p:spPr>
              <a:xfrm>
                <a:off x="5719850" y="819275"/>
                <a:ext cx="86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0" extrusionOk="0">
                    <a:moveTo>
                      <a:pt x="166" y="1"/>
                    </a:moveTo>
                    <a:cubicBezTo>
                      <a:pt x="87" y="1"/>
                      <a:pt x="21" y="63"/>
                      <a:pt x="11" y="154"/>
                    </a:cubicBezTo>
                    <a:cubicBezTo>
                      <a:pt x="0" y="240"/>
                      <a:pt x="65" y="327"/>
                      <a:pt x="152" y="338"/>
                    </a:cubicBezTo>
                    <a:cubicBezTo>
                      <a:pt x="158" y="339"/>
                      <a:pt x="164" y="339"/>
                      <a:pt x="170" y="339"/>
                    </a:cubicBezTo>
                    <a:cubicBezTo>
                      <a:pt x="250" y="339"/>
                      <a:pt x="326" y="277"/>
                      <a:pt x="336" y="187"/>
                    </a:cubicBezTo>
                    <a:cubicBezTo>
                      <a:pt x="347" y="100"/>
                      <a:pt x="282" y="13"/>
                      <a:pt x="184" y="2"/>
                    </a:cubicBezTo>
                    <a:cubicBezTo>
                      <a:pt x="178" y="1"/>
                      <a:pt x="172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78"/>
              <p:cNvSpPr/>
              <p:nvPr/>
            </p:nvSpPr>
            <p:spPr>
              <a:xfrm>
                <a:off x="5766150" y="809800"/>
                <a:ext cx="89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9" extrusionOk="0">
                    <a:moveTo>
                      <a:pt x="175" y="1"/>
                    </a:moveTo>
                    <a:cubicBezTo>
                      <a:pt x="96" y="1"/>
                      <a:pt x="21" y="63"/>
                      <a:pt x="11" y="143"/>
                    </a:cubicBezTo>
                    <a:cubicBezTo>
                      <a:pt x="0" y="241"/>
                      <a:pt x="65" y="316"/>
                      <a:pt x="163" y="327"/>
                    </a:cubicBezTo>
                    <a:cubicBezTo>
                      <a:pt x="169" y="328"/>
                      <a:pt x="175" y="328"/>
                      <a:pt x="181" y="328"/>
                    </a:cubicBezTo>
                    <a:cubicBezTo>
                      <a:pt x="262" y="328"/>
                      <a:pt x="337" y="267"/>
                      <a:pt x="347" y="186"/>
                    </a:cubicBezTo>
                    <a:cubicBezTo>
                      <a:pt x="358" y="89"/>
                      <a:pt x="293" y="13"/>
                      <a:pt x="195" y="2"/>
                    </a:cubicBezTo>
                    <a:cubicBezTo>
                      <a:pt x="189" y="1"/>
                      <a:pt x="182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78"/>
              <p:cNvSpPr/>
              <p:nvPr/>
            </p:nvSpPr>
            <p:spPr>
              <a:xfrm>
                <a:off x="5761900" y="792300"/>
                <a:ext cx="142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45" extrusionOk="0">
                    <a:moveTo>
                      <a:pt x="196" y="0"/>
                    </a:moveTo>
                    <a:cubicBezTo>
                      <a:pt x="99" y="0"/>
                      <a:pt x="16" y="33"/>
                      <a:pt x="8" y="117"/>
                    </a:cubicBezTo>
                    <a:cubicBezTo>
                      <a:pt x="0" y="168"/>
                      <a:pt x="212" y="245"/>
                      <a:pt x="370" y="245"/>
                    </a:cubicBezTo>
                    <a:cubicBezTo>
                      <a:pt x="445" y="245"/>
                      <a:pt x="507" y="227"/>
                      <a:pt x="528" y="182"/>
                    </a:cubicBezTo>
                    <a:cubicBezTo>
                      <a:pt x="569" y="93"/>
                      <a:pt x="36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78"/>
              <p:cNvSpPr/>
              <p:nvPr/>
            </p:nvSpPr>
            <p:spPr>
              <a:xfrm>
                <a:off x="5714025" y="803925"/>
                <a:ext cx="143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38" extrusionOk="0">
                    <a:moveTo>
                      <a:pt x="450" y="0"/>
                    </a:moveTo>
                    <a:cubicBezTo>
                      <a:pt x="296" y="0"/>
                      <a:pt x="0" y="181"/>
                      <a:pt x="92" y="324"/>
                    </a:cubicBezTo>
                    <a:cubicBezTo>
                      <a:pt x="98" y="333"/>
                      <a:pt x="112" y="337"/>
                      <a:pt x="132" y="337"/>
                    </a:cubicBezTo>
                    <a:cubicBezTo>
                      <a:pt x="251" y="337"/>
                      <a:pt x="574" y="183"/>
                      <a:pt x="536" y="53"/>
                    </a:cubicBezTo>
                    <a:cubicBezTo>
                      <a:pt x="529" y="16"/>
                      <a:pt x="496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78"/>
              <p:cNvSpPr/>
              <p:nvPr/>
            </p:nvSpPr>
            <p:spPr>
              <a:xfrm>
                <a:off x="5743925" y="805975"/>
                <a:ext cx="176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564" extrusionOk="0">
                    <a:moveTo>
                      <a:pt x="76" y="1"/>
                    </a:moveTo>
                    <a:cubicBezTo>
                      <a:pt x="62" y="1"/>
                      <a:pt x="55" y="18"/>
                      <a:pt x="55" y="36"/>
                    </a:cubicBezTo>
                    <a:cubicBezTo>
                      <a:pt x="34" y="372"/>
                      <a:pt x="1" y="1466"/>
                      <a:pt x="196" y="1542"/>
                    </a:cubicBezTo>
                    <a:cubicBezTo>
                      <a:pt x="239" y="1552"/>
                      <a:pt x="272" y="1564"/>
                      <a:pt x="315" y="1564"/>
                    </a:cubicBezTo>
                    <a:cubicBezTo>
                      <a:pt x="489" y="1564"/>
                      <a:pt x="672" y="1444"/>
                      <a:pt x="684" y="1434"/>
                    </a:cubicBezTo>
                    <a:cubicBezTo>
                      <a:pt x="705" y="1422"/>
                      <a:pt x="705" y="1401"/>
                      <a:pt x="694" y="1390"/>
                    </a:cubicBezTo>
                    <a:cubicBezTo>
                      <a:pt x="688" y="1377"/>
                      <a:pt x="678" y="1372"/>
                      <a:pt x="666" y="1372"/>
                    </a:cubicBezTo>
                    <a:cubicBezTo>
                      <a:pt x="658" y="1372"/>
                      <a:pt x="649" y="1375"/>
                      <a:pt x="640" y="1379"/>
                    </a:cubicBezTo>
                    <a:cubicBezTo>
                      <a:pt x="640" y="1379"/>
                      <a:pt x="467" y="1492"/>
                      <a:pt x="315" y="1492"/>
                    </a:cubicBezTo>
                    <a:cubicBezTo>
                      <a:pt x="285" y="1492"/>
                      <a:pt x="256" y="1488"/>
                      <a:pt x="229" y="1477"/>
                    </a:cubicBezTo>
                    <a:cubicBezTo>
                      <a:pt x="131" y="1434"/>
                      <a:pt x="99" y="697"/>
                      <a:pt x="120" y="36"/>
                    </a:cubicBezTo>
                    <a:cubicBezTo>
                      <a:pt x="131" y="14"/>
                      <a:pt x="109" y="4"/>
                      <a:pt x="87" y="4"/>
                    </a:cubicBezTo>
                    <a:cubicBezTo>
                      <a:pt x="83" y="1"/>
                      <a:pt x="80" y="1"/>
                      <a:pt x="76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78"/>
              <p:cNvSpPr/>
              <p:nvPr/>
            </p:nvSpPr>
            <p:spPr>
              <a:xfrm>
                <a:off x="5662675" y="816750"/>
                <a:ext cx="168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905" extrusionOk="0">
                    <a:moveTo>
                      <a:pt x="195" y="1"/>
                    </a:moveTo>
                    <a:cubicBezTo>
                      <a:pt x="184" y="1"/>
                      <a:pt x="174" y="3"/>
                      <a:pt x="164" y="6"/>
                    </a:cubicBezTo>
                    <a:cubicBezTo>
                      <a:pt x="120" y="16"/>
                      <a:pt x="88" y="49"/>
                      <a:pt x="66" y="93"/>
                    </a:cubicBezTo>
                    <a:cubicBezTo>
                      <a:pt x="1" y="211"/>
                      <a:pt x="66" y="406"/>
                      <a:pt x="66" y="418"/>
                    </a:cubicBezTo>
                    <a:cubicBezTo>
                      <a:pt x="74" y="433"/>
                      <a:pt x="88" y="443"/>
                      <a:pt x="103" y="443"/>
                    </a:cubicBezTo>
                    <a:cubicBezTo>
                      <a:pt x="109" y="443"/>
                      <a:pt x="115" y="442"/>
                      <a:pt x="120" y="439"/>
                    </a:cubicBezTo>
                    <a:cubicBezTo>
                      <a:pt x="131" y="439"/>
                      <a:pt x="142" y="418"/>
                      <a:pt x="142" y="396"/>
                    </a:cubicBezTo>
                    <a:cubicBezTo>
                      <a:pt x="120" y="341"/>
                      <a:pt x="88" y="201"/>
                      <a:pt x="131" y="125"/>
                    </a:cubicBezTo>
                    <a:cubicBezTo>
                      <a:pt x="142" y="103"/>
                      <a:pt x="164" y="81"/>
                      <a:pt x="185" y="71"/>
                    </a:cubicBezTo>
                    <a:cubicBezTo>
                      <a:pt x="187" y="71"/>
                      <a:pt x="189" y="70"/>
                      <a:pt x="191" y="70"/>
                    </a:cubicBezTo>
                    <a:cubicBezTo>
                      <a:pt x="249" y="70"/>
                      <a:pt x="394" y="229"/>
                      <a:pt x="489" y="428"/>
                    </a:cubicBezTo>
                    <a:cubicBezTo>
                      <a:pt x="564" y="591"/>
                      <a:pt x="608" y="775"/>
                      <a:pt x="499" y="840"/>
                    </a:cubicBezTo>
                    <a:cubicBezTo>
                      <a:pt x="489" y="851"/>
                      <a:pt x="478" y="873"/>
                      <a:pt x="489" y="883"/>
                    </a:cubicBezTo>
                    <a:cubicBezTo>
                      <a:pt x="499" y="905"/>
                      <a:pt x="510" y="905"/>
                      <a:pt x="521" y="905"/>
                    </a:cubicBezTo>
                    <a:lnTo>
                      <a:pt x="543" y="905"/>
                    </a:lnTo>
                    <a:cubicBezTo>
                      <a:pt x="662" y="829"/>
                      <a:pt x="673" y="645"/>
                      <a:pt x="564" y="406"/>
                    </a:cubicBezTo>
                    <a:cubicBezTo>
                      <a:pt x="484" y="226"/>
                      <a:pt x="322" y="1"/>
                      <a:pt x="195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78"/>
              <p:cNvSpPr/>
              <p:nvPr/>
            </p:nvSpPr>
            <p:spPr>
              <a:xfrm>
                <a:off x="5810300" y="789800"/>
                <a:ext cx="127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65" extrusionOk="0">
                    <a:moveTo>
                      <a:pt x="260" y="1"/>
                    </a:moveTo>
                    <a:cubicBezTo>
                      <a:pt x="206" y="1"/>
                      <a:pt x="152" y="33"/>
                      <a:pt x="119" y="109"/>
                    </a:cubicBezTo>
                    <a:cubicBezTo>
                      <a:pt x="11" y="282"/>
                      <a:pt x="0" y="781"/>
                      <a:pt x="152" y="921"/>
                    </a:cubicBezTo>
                    <a:cubicBezTo>
                      <a:pt x="184" y="954"/>
                      <a:pt x="217" y="964"/>
                      <a:pt x="260" y="964"/>
                    </a:cubicBezTo>
                    <a:cubicBezTo>
                      <a:pt x="304" y="964"/>
                      <a:pt x="347" y="954"/>
                      <a:pt x="412" y="911"/>
                    </a:cubicBezTo>
                    <a:cubicBezTo>
                      <a:pt x="422" y="899"/>
                      <a:pt x="422" y="878"/>
                      <a:pt x="412" y="856"/>
                    </a:cubicBezTo>
                    <a:cubicBezTo>
                      <a:pt x="404" y="849"/>
                      <a:pt x="391" y="841"/>
                      <a:pt x="380" y="841"/>
                    </a:cubicBezTo>
                    <a:cubicBezTo>
                      <a:pt x="376" y="841"/>
                      <a:pt x="372" y="842"/>
                      <a:pt x="369" y="846"/>
                    </a:cubicBezTo>
                    <a:cubicBezTo>
                      <a:pt x="317" y="881"/>
                      <a:pt x="281" y="893"/>
                      <a:pt x="255" y="893"/>
                    </a:cubicBezTo>
                    <a:cubicBezTo>
                      <a:pt x="227" y="893"/>
                      <a:pt x="212" y="879"/>
                      <a:pt x="206" y="867"/>
                    </a:cubicBezTo>
                    <a:cubicBezTo>
                      <a:pt x="76" y="759"/>
                      <a:pt x="97" y="282"/>
                      <a:pt x="184" y="141"/>
                    </a:cubicBezTo>
                    <a:cubicBezTo>
                      <a:pt x="206" y="98"/>
                      <a:pt x="239" y="76"/>
                      <a:pt x="260" y="76"/>
                    </a:cubicBezTo>
                    <a:cubicBezTo>
                      <a:pt x="336" y="76"/>
                      <a:pt x="412" y="174"/>
                      <a:pt x="434" y="206"/>
                    </a:cubicBezTo>
                    <a:cubicBezTo>
                      <a:pt x="440" y="219"/>
                      <a:pt x="450" y="224"/>
                      <a:pt x="462" y="224"/>
                    </a:cubicBezTo>
                    <a:cubicBezTo>
                      <a:pt x="470" y="224"/>
                      <a:pt x="479" y="222"/>
                      <a:pt x="487" y="217"/>
                    </a:cubicBezTo>
                    <a:cubicBezTo>
                      <a:pt x="499" y="206"/>
                      <a:pt x="509" y="184"/>
                      <a:pt x="499" y="163"/>
                    </a:cubicBezTo>
                    <a:cubicBezTo>
                      <a:pt x="487" y="152"/>
                      <a:pt x="379" y="1"/>
                      <a:pt x="260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78"/>
              <p:cNvSpPr/>
              <p:nvPr/>
            </p:nvSpPr>
            <p:spPr>
              <a:xfrm>
                <a:off x="5740975" y="850175"/>
                <a:ext cx="265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7" y="240"/>
                      <a:pt x="286" y="349"/>
                      <a:pt x="533" y="349"/>
                    </a:cubicBezTo>
                    <a:cubicBezTo>
                      <a:pt x="790" y="349"/>
                      <a:pt x="1045" y="232"/>
                      <a:pt x="1062" y="23"/>
                    </a:cubicBezTo>
                    <a:cubicBezTo>
                      <a:pt x="574" y="2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78"/>
              <p:cNvSpPr/>
              <p:nvPr/>
            </p:nvSpPr>
            <p:spPr>
              <a:xfrm>
                <a:off x="5703050" y="830625"/>
                <a:ext cx="184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699" extrusionOk="0">
                    <a:moveTo>
                      <a:pt x="373" y="1"/>
                    </a:moveTo>
                    <a:cubicBezTo>
                      <a:pt x="194" y="1"/>
                      <a:pt x="42" y="135"/>
                      <a:pt x="22" y="306"/>
                    </a:cubicBezTo>
                    <a:cubicBezTo>
                      <a:pt x="0" y="501"/>
                      <a:pt x="141" y="664"/>
                      <a:pt x="325" y="696"/>
                    </a:cubicBezTo>
                    <a:cubicBezTo>
                      <a:pt x="339" y="698"/>
                      <a:pt x="352" y="699"/>
                      <a:pt x="365" y="699"/>
                    </a:cubicBezTo>
                    <a:cubicBezTo>
                      <a:pt x="542" y="699"/>
                      <a:pt x="685" y="565"/>
                      <a:pt x="715" y="393"/>
                    </a:cubicBezTo>
                    <a:cubicBezTo>
                      <a:pt x="737" y="198"/>
                      <a:pt x="596" y="25"/>
                      <a:pt x="412" y="3"/>
                    </a:cubicBezTo>
                    <a:cubicBezTo>
                      <a:pt x="399" y="2"/>
                      <a:pt x="386" y="1"/>
                      <a:pt x="37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78"/>
              <p:cNvSpPr/>
              <p:nvPr/>
            </p:nvSpPr>
            <p:spPr>
              <a:xfrm>
                <a:off x="5779150" y="818450"/>
                <a:ext cx="1842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88" extrusionOk="0">
                    <a:moveTo>
                      <a:pt x="370" y="1"/>
                    </a:moveTo>
                    <a:cubicBezTo>
                      <a:pt x="192" y="1"/>
                      <a:pt x="42" y="125"/>
                      <a:pt x="22" y="306"/>
                    </a:cubicBezTo>
                    <a:cubicBezTo>
                      <a:pt x="0" y="490"/>
                      <a:pt x="141" y="663"/>
                      <a:pt x="325" y="685"/>
                    </a:cubicBezTo>
                    <a:cubicBezTo>
                      <a:pt x="339" y="687"/>
                      <a:pt x="353" y="687"/>
                      <a:pt x="367" y="687"/>
                    </a:cubicBezTo>
                    <a:cubicBezTo>
                      <a:pt x="543" y="687"/>
                      <a:pt x="685" y="562"/>
                      <a:pt x="705" y="382"/>
                    </a:cubicBezTo>
                    <a:cubicBezTo>
                      <a:pt x="737" y="198"/>
                      <a:pt x="596" y="25"/>
                      <a:pt x="412" y="3"/>
                    </a:cubicBezTo>
                    <a:cubicBezTo>
                      <a:pt x="398" y="1"/>
                      <a:pt x="383" y="1"/>
                      <a:pt x="370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78"/>
              <p:cNvSpPr/>
              <p:nvPr/>
            </p:nvSpPr>
            <p:spPr>
              <a:xfrm>
                <a:off x="5708175" y="950400"/>
                <a:ext cx="2050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5988" extrusionOk="0">
                    <a:moveTo>
                      <a:pt x="7411" y="0"/>
                    </a:moveTo>
                    <a:lnTo>
                      <a:pt x="5299" y="260"/>
                    </a:lnTo>
                    <a:cubicBezTo>
                      <a:pt x="5299" y="260"/>
                      <a:pt x="5385" y="2048"/>
                      <a:pt x="3532" y="2048"/>
                    </a:cubicBezTo>
                    <a:cubicBezTo>
                      <a:pt x="1951" y="2059"/>
                      <a:pt x="738" y="2275"/>
                      <a:pt x="337" y="3684"/>
                    </a:cubicBezTo>
                    <a:cubicBezTo>
                      <a:pt x="1" y="4908"/>
                      <a:pt x="1214" y="5926"/>
                      <a:pt x="1214" y="5926"/>
                    </a:cubicBezTo>
                    <a:cubicBezTo>
                      <a:pt x="1214" y="5926"/>
                      <a:pt x="1723" y="5987"/>
                      <a:pt x="2435" y="5987"/>
                    </a:cubicBezTo>
                    <a:cubicBezTo>
                      <a:pt x="3695" y="5987"/>
                      <a:pt x="5591" y="5797"/>
                      <a:pt x="6436" y="4745"/>
                    </a:cubicBezTo>
                    <a:cubicBezTo>
                      <a:pt x="8202" y="2547"/>
                      <a:pt x="7411" y="0"/>
                      <a:pt x="74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78"/>
              <p:cNvSpPr/>
              <p:nvPr/>
            </p:nvSpPr>
            <p:spPr>
              <a:xfrm>
                <a:off x="5850375" y="965550"/>
                <a:ext cx="3577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858" extrusionOk="0">
                    <a:moveTo>
                      <a:pt x="1431" y="1"/>
                    </a:moveTo>
                    <a:lnTo>
                      <a:pt x="1431" y="1"/>
                    </a:lnTo>
                    <a:cubicBezTo>
                      <a:pt x="976" y="446"/>
                      <a:pt x="1" y="673"/>
                      <a:pt x="1" y="673"/>
                    </a:cubicBezTo>
                    <a:cubicBezTo>
                      <a:pt x="131" y="770"/>
                      <a:pt x="358" y="857"/>
                      <a:pt x="596" y="857"/>
                    </a:cubicBezTo>
                    <a:cubicBezTo>
                      <a:pt x="943" y="857"/>
                      <a:pt x="1322" y="662"/>
                      <a:pt x="1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78"/>
              <p:cNvSpPr/>
              <p:nvPr/>
            </p:nvSpPr>
            <p:spPr>
              <a:xfrm>
                <a:off x="5803250" y="879425"/>
                <a:ext cx="11615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4120" extrusionOk="0">
                    <a:moveTo>
                      <a:pt x="2308" y="1"/>
                    </a:moveTo>
                    <a:lnTo>
                      <a:pt x="2048" y="1236"/>
                    </a:lnTo>
                    <a:lnTo>
                      <a:pt x="1301" y="1594"/>
                    </a:lnTo>
                    <a:lnTo>
                      <a:pt x="66" y="857"/>
                    </a:lnTo>
                    <a:lnTo>
                      <a:pt x="412" y="2027"/>
                    </a:lnTo>
                    <a:cubicBezTo>
                      <a:pt x="412" y="2027"/>
                      <a:pt x="1" y="2916"/>
                      <a:pt x="261" y="3684"/>
                    </a:cubicBezTo>
                    <a:cubicBezTo>
                      <a:pt x="369" y="3991"/>
                      <a:pt x="732" y="4120"/>
                      <a:pt x="1199" y="4120"/>
                    </a:cubicBezTo>
                    <a:cubicBezTo>
                      <a:pt x="2513" y="4120"/>
                      <a:pt x="4646" y="3100"/>
                      <a:pt x="4214" y="2157"/>
                    </a:cubicBezTo>
                    <a:cubicBezTo>
                      <a:pt x="3814" y="1301"/>
                      <a:pt x="2871" y="824"/>
                      <a:pt x="2871" y="824"/>
                    </a:cubicBezTo>
                    <a:lnTo>
                      <a:pt x="23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78"/>
              <p:cNvSpPr/>
              <p:nvPr/>
            </p:nvSpPr>
            <p:spPr>
              <a:xfrm>
                <a:off x="5822475" y="923475"/>
                <a:ext cx="244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55" extrusionOk="0">
                    <a:moveTo>
                      <a:pt x="555" y="1"/>
                    </a:moveTo>
                    <a:cubicBezTo>
                      <a:pt x="291" y="1"/>
                      <a:pt x="86" y="294"/>
                      <a:pt x="33" y="547"/>
                    </a:cubicBezTo>
                    <a:cubicBezTo>
                      <a:pt x="12" y="655"/>
                      <a:pt x="0" y="764"/>
                      <a:pt x="55" y="861"/>
                    </a:cubicBezTo>
                    <a:cubicBezTo>
                      <a:pt x="110" y="986"/>
                      <a:pt x="249" y="1055"/>
                      <a:pt x="392" y="1055"/>
                    </a:cubicBezTo>
                    <a:cubicBezTo>
                      <a:pt x="447" y="1055"/>
                      <a:pt x="502" y="1044"/>
                      <a:pt x="553" y="1024"/>
                    </a:cubicBezTo>
                    <a:cubicBezTo>
                      <a:pt x="727" y="959"/>
                      <a:pt x="857" y="785"/>
                      <a:pt x="922" y="601"/>
                    </a:cubicBezTo>
                    <a:cubicBezTo>
                      <a:pt x="943" y="547"/>
                      <a:pt x="954" y="492"/>
                      <a:pt x="965" y="439"/>
                    </a:cubicBezTo>
                    <a:cubicBezTo>
                      <a:pt x="975" y="287"/>
                      <a:pt x="889" y="135"/>
                      <a:pt x="759" y="59"/>
                    </a:cubicBezTo>
                    <a:cubicBezTo>
                      <a:pt x="688" y="18"/>
                      <a:pt x="620" y="1"/>
                      <a:pt x="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78"/>
              <p:cNvSpPr/>
              <p:nvPr/>
            </p:nvSpPr>
            <p:spPr>
              <a:xfrm>
                <a:off x="5834675" y="926850"/>
                <a:ext cx="76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3" extrusionOk="0">
                    <a:moveTo>
                      <a:pt x="141" y="0"/>
                    </a:moveTo>
                    <a:cubicBezTo>
                      <a:pt x="65" y="11"/>
                      <a:pt x="0" y="76"/>
                      <a:pt x="11" y="152"/>
                    </a:cubicBezTo>
                    <a:cubicBezTo>
                      <a:pt x="11" y="239"/>
                      <a:pt x="76" y="292"/>
                      <a:pt x="162" y="292"/>
                    </a:cubicBezTo>
                    <a:cubicBezTo>
                      <a:pt x="239" y="282"/>
                      <a:pt x="304" y="217"/>
                      <a:pt x="292" y="141"/>
                    </a:cubicBezTo>
                    <a:cubicBezTo>
                      <a:pt x="292" y="65"/>
                      <a:pt x="227" y="0"/>
                      <a:pt x="141" y="0"/>
                    </a:cubicBezTo>
                    <a:close/>
                  </a:path>
                </a:pathLst>
              </a:custGeom>
              <a:solidFill>
                <a:srgbClr val="3F2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78"/>
              <p:cNvSpPr/>
              <p:nvPr/>
            </p:nvSpPr>
            <p:spPr>
              <a:xfrm>
                <a:off x="5857675" y="916250"/>
                <a:ext cx="76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83" extrusionOk="0">
                    <a:moveTo>
                      <a:pt x="160" y="0"/>
                    </a:moveTo>
                    <a:cubicBezTo>
                      <a:pt x="154" y="0"/>
                      <a:pt x="148" y="1"/>
                      <a:pt x="142" y="1"/>
                    </a:cubicBezTo>
                    <a:cubicBezTo>
                      <a:pt x="66" y="1"/>
                      <a:pt x="1" y="66"/>
                      <a:pt x="12" y="153"/>
                    </a:cubicBezTo>
                    <a:cubicBezTo>
                      <a:pt x="12" y="229"/>
                      <a:pt x="77" y="283"/>
                      <a:pt x="164" y="283"/>
                    </a:cubicBezTo>
                    <a:cubicBezTo>
                      <a:pt x="239" y="283"/>
                      <a:pt x="304" y="208"/>
                      <a:pt x="294" y="131"/>
                    </a:cubicBezTo>
                    <a:cubicBezTo>
                      <a:pt x="294" y="61"/>
                      <a:pt x="238" y="0"/>
                      <a:pt x="160" y="0"/>
                    </a:cubicBezTo>
                    <a:close/>
                  </a:path>
                </a:pathLst>
              </a:custGeom>
              <a:solidFill>
                <a:srgbClr val="3F2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78"/>
              <p:cNvSpPr/>
              <p:nvPr/>
            </p:nvSpPr>
            <p:spPr>
              <a:xfrm>
                <a:off x="5811650" y="910050"/>
                <a:ext cx="171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716" extrusionOk="0">
                    <a:moveTo>
                      <a:pt x="0" y="1"/>
                    </a:moveTo>
                    <a:lnTo>
                      <a:pt x="250" y="716"/>
                    </a:lnTo>
                    <a:lnTo>
                      <a:pt x="683" y="4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78"/>
              <p:cNvSpPr/>
              <p:nvPr/>
            </p:nvSpPr>
            <p:spPr>
              <a:xfrm>
                <a:off x="5861475" y="890000"/>
                <a:ext cx="103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695" extrusionOk="0">
                    <a:moveTo>
                      <a:pt x="87" y="1"/>
                    </a:moveTo>
                    <a:lnTo>
                      <a:pt x="0" y="694"/>
                    </a:lnTo>
                    <a:lnTo>
                      <a:pt x="412" y="52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78"/>
              <p:cNvSpPr/>
              <p:nvPr/>
            </p:nvSpPr>
            <p:spPr>
              <a:xfrm>
                <a:off x="5844075" y="928450"/>
                <a:ext cx="38750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083" extrusionOk="0">
                    <a:moveTo>
                      <a:pt x="590" y="0"/>
                    </a:moveTo>
                    <a:cubicBezTo>
                      <a:pt x="513" y="0"/>
                      <a:pt x="435" y="17"/>
                      <a:pt x="361" y="55"/>
                    </a:cubicBezTo>
                    <a:cubicBezTo>
                      <a:pt x="1" y="231"/>
                      <a:pt x="34" y="1083"/>
                      <a:pt x="575" y="1083"/>
                    </a:cubicBezTo>
                    <a:cubicBezTo>
                      <a:pt x="669" y="1083"/>
                      <a:pt x="778" y="1057"/>
                      <a:pt x="903" y="998"/>
                    </a:cubicBezTo>
                    <a:cubicBezTo>
                      <a:pt x="1549" y="698"/>
                      <a:pt x="1085" y="0"/>
                      <a:pt x="5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78"/>
              <p:cNvSpPr/>
              <p:nvPr/>
            </p:nvSpPr>
            <p:spPr>
              <a:xfrm>
                <a:off x="5848750" y="929725"/>
                <a:ext cx="132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35" extrusionOk="0">
                    <a:moveTo>
                      <a:pt x="413" y="1"/>
                    </a:moveTo>
                    <a:cubicBezTo>
                      <a:pt x="357" y="1"/>
                      <a:pt x="285" y="20"/>
                      <a:pt x="217" y="59"/>
                    </a:cubicBezTo>
                    <a:cubicBezTo>
                      <a:pt x="76" y="156"/>
                      <a:pt x="1" y="264"/>
                      <a:pt x="131" y="297"/>
                    </a:cubicBezTo>
                    <a:cubicBezTo>
                      <a:pt x="208" y="319"/>
                      <a:pt x="264" y="335"/>
                      <a:pt x="309" y="335"/>
                    </a:cubicBezTo>
                    <a:cubicBezTo>
                      <a:pt x="395" y="335"/>
                      <a:pt x="438" y="276"/>
                      <a:pt x="509" y="91"/>
                    </a:cubicBezTo>
                    <a:cubicBezTo>
                      <a:pt x="528" y="31"/>
                      <a:pt x="483" y="1"/>
                      <a:pt x="413" y="1"/>
                    </a:cubicBezTo>
                    <a:close/>
                  </a:path>
                </a:pathLst>
              </a:custGeom>
              <a:solidFill>
                <a:srgbClr val="FFB4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78"/>
              <p:cNvSpPr/>
              <p:nvPr/>
            </p:nvSpPr>
            <p:spPr>
              <a:xfrm>
                <a:off x="5783225" y="954175"/>
                <a:ext cx="34150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66" extrusionOk="0">
                    <a:moveTo>
                      <a:pt x="1365" y="1"/>
                    </a:moveTo>
                    <a:lnTo>
                      <a:pt x="0" y="12"/>
                    </a:lnTo>
                    <a:lnTo>
                      <a:pt x="10" y="66"/>
                    </a:lnTo>
                    <a:lnTo>
                      <a:pt x="1365" y="56"/>
                    </a:lnTo>
                    <a:lnTo>
                      <a:pt x="13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78"/>
              <p:cNvSpPr/>
              <p:nvPr/>
            </p:nvSpPr>
            <p:spPr>
              <a:xfrm>
                <a:off x="5785100" y="961775"/>
                <a:ext cx="3252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304" extrusionOk="0">
                    <a:moveTo>
                      <a:pt x="1300" y="0"/>
                    </a:moveTo>
                    <a:lnTo>
                      <a:pt x="0" y="207"/>
                    </a:lnTo>
                    <a:lnTo>
                      <a:pt x="12" y="304"/>
                    </a:lnTo>
                    <a:lnTo>
                      <a:pt x="1300" y="55"/>
                    </a:lnTo>
                    <a:lnTo>
                      <a:pt x="13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78"/>
              <p:cNvSpPr/>
              <p:nvPr/>
            </p:nvSpPr>
            <p:spPr>
              <a:xfrm>
                <a:off x="5796475" y="969900"/>
                <a:ext cx="279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92" extrusionOk="0">
                    <a:moveTo>
                      <a:pt x="1062" y="0"/>
                    </a:moveTo>
                    <a:lnTo>
                      <a:pt x="0" y="726"/>
                    </a:lnTo>
                    <a:lnTo>
                      <a:pt x="55" y="791"/>
                    </a:lnTo>
                    <a:lnTo>
                      <a:pt x="1117" y="55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78"/>
              <p:cNvSpPr/>
              <p:nvPr/>
            </p:nvSpPr>
            <p:spPr>
              <a:xfrm>
                <a:off x="5886125" y="900550"/>
                <a:ext cx="2412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31" extrusionOk="0">
                    <a:moveTo>
                      <a:pt x="932" y="1"/>
                    </a:moveTo>
                    <a:lnTo>
                      <a:pt x="1" y="998"/>
                    </a:lnTo>
                    <a:lnTo>
                      <a:pt x="44" y="1031"/>
                    </a:lnTo>
                    <a:lnTo>
                      <a:pt x="964" y="34"/>
                    </a:lnTo>
                    <a:lnTo>
                      <a:pt x="9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78"/>
              <p:cNvSpPr/>
              <p:nvPr/>
            </p:nvSpPr>
            <p:spPr>
              <a:xfrm>
                <a:off x="5891550" y="910050"/>
                <a:ext cx="27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68" extrusionOk="0">
                    <a:moveTo>
                      <a:pt x="1019" y="1"/>
                    </a:moveTo>
                    <a:lnTo>
                      <a:pt x="0" y="824"/>
                    </a:lnTo>
                    <a:lnTo>
                      <a:pt x="44" y="867"/>
                    </a:lnTo>
                    <a:lnTo>
                      <a:pt x="1094" y="76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78"/>
              <p:cNvSpPr/>
              <p:nvPr/>
            </p:nvSpPr>
            <p:spPr>
              <a:xfrm>
                <a:off x="5893975" y="932800"/>
                <a:ext cx="317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69" extrusionOk="0">
                    <a:moveTo>
                      <a:pt x="1247" y="1"/>
                    </a:moveTo>
                    <a:lnTo>
                      <a:pt x="0" y="293"/>
                    </a:lnTo>
                    <a:lnTo>
                      <a:pt x="0" y="369"/>
                    </a:lnTo>
                    <a:lnTo>
                      <a:pt x="1268" y="76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78"/>
              <p:cNvSpPr/>
              <p:nvPr/>
            </p:nvSpPr>
            <p:spPr>
              <a:xfrm>
                <a:off x="5737175" y="1010475"/>
                <a:ext cx="30350" cy="231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25" extrusionOk="0">
                    <a:moveTo>
                      <a:pt x="667" y="1"/>
                    </a:moveTo>
                    <a:cubicBezTo>
                      <a:pt x="594" y="1"/>
                      <a:pt x="521" y="12"/>
                      <a:pt x="455" y="35"/>
                    </a:cubicBezTo>
                    <a:cubicBezTo>
                      <a:pt x="227" y="122"/>
                      <a:pt x="0" y="468"/>
                      <a:pt x="87" y="696"/>
                    </a:cubicBezTo>
                    <a:cubicBezTo>
                      <a:pt x="157" y="857"/>
                      <a:pt x="341" y="925"/>
                      <a:pt x="515" y="925"/>
                    </a:cubicBezTo>
                    <a:cubicBezTo>
                      <a:pt x="527" y="925"/>
                      <a:pt x="540" y="924"/>
                      <a:pt x="552" y="923"/>
                    </a:cubicBezTo>
                    <a:cubicBezTo>
                      <a:pt x="759" y="902"/>
                      <a:pt x="964" y="804"/>
                      <a:pt x="1105" y="652"/>
                    </a:cubicBezTo>
                    <a:cubicBezTo>
                      <a:pt x="1149" y="609"/>
                      <a:pt x="1181" y="555"/>
                      <a:pt x="1192" y="501"/>
                    </a:cubicBezTo>
                    <a:cubicBezTo>
                      <a:pt x="1214" y="436"/>
                      <a:pt x="1202" y="349"/>
                      <a:pt x="1170" y="284"/>
                    </a:cubicBezTo>
                    <a:cubicBezTo>
                      <a:pt x="1091" y="92"/>
                      <a:pt x="875" y="1"/>
                      <a:pt x="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78"/>
              <p:cNvSpPr/>
              <p:nvPr/>
            </p:nvSpPr>
            <p:spPr>
              <a:xfrm>
                <a:off x="5766975" y="1005925"/>
                <a:ext cx="13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71" extrusionOk="0">
                    <a:moveTo>
                      <a:pt x="294" y="0"/>
                    </a:moveTo>
                    <a:cubicBezTo>
                      <a:pt x="219" y="0"/>
                      <a:pt x="143" y="21"/>
                      <a:pt x="97" y="54"/>
                    </a:cubicBezTo>
                    <a:cubicBezTo>
                      <a:pt x="22" y="98"/>
                      <a:pt x="0" y="163"/>
                      <a:pt x="32" y="239"/>
                    </a:cubicBezTo>
                    <a:cubicBezTo>
                      <a:pt x="80" y="334"/>
                      <a:pt x="170" y="371"/>
                      <a:pt x="265" y="371"/>
                    </a:cubicBezTo>
                    <a:cubicBezTo>
                      <a:pt x="278" y="371"/>
                      <a:pt x="291" y="370"/>
                      <a:pt x="303" y="369"/>
                    </a:cubicBezTo>
                    <a:cubicBezTo>
                      <a:pt x="357" y="369"/>
                      <a:pt x="412" y="347"/>
                      <a:pt x="455" y="314"/>
                    </a:cubicBezTo>
                    <a:cubicBezTo>
                      <a:pt x="498" y="282"/>
                      <a:pt x="530" y="239"/>
                      <a:pt x="530" y="184"/>
                    </a:cubicBezTo>
                    <a:cubicBezTo>
                      <a:pt x="530" y="51"/>
                      <a:pt x="413" y="0"/>
                      <a:pt x="2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78"/>
              <p:cNvSpPr/>
              <p:nvPr/>
            </p:nvSpPr>
            <p:spPr>
              <a:xfrm>
                <a:off x="5646175" y="1015400"/>
                <a:ext cx="237800" cy="108925"/>
              </a:xfrm>
              <a:custGeom>
                <a:avLst/>
                <a:gdLst/>
                <a:ahLst/>
                <a:cxnLst/>
                <a:rect l="l" t="t" r="r" b="b"/>
                <a:pathLst>
                  <a:path w="9512" h="4357" extrusionOk="0">
                    <a:moveTo>
                      <a:pt x="271" y="0"/>
                    </a:moveTo>
                    <a:cubicBezTo>
                      <a:pt x="271" y="0"/>
                      <a:pt x="0" y="965"/>
                      <a:pt x="152" y="1961"/>
                    </a:cubicBezTo>
                    <a:cubicBezTo>
                      <a:pt x="152" y="1983"/>
                      <a:pt x="163" y="2005"/>
                      <a:pt x="163" y="2026"/>
                    </a:cubicBezTo>
                    <a:cubicBezTo>
                      <a:pt x="282" y="2720"/>
                      <a:pt x="607" y="3445"/>
                      <a:pt x="1387" y="3857"/>
                    </a:cubicBezTo>
                    <a:cubicBezTo>
                      <a:pt x="2025" y="4207"/>
                      <a:pt x="2805" y="4357"/>
                      <a:pt x="3623" y="4357"/>
                    </a:cubicBezTo>
                    <a:cubicBezTo>
                      <a:pt x="4347" y="4357"/>
                      <a:pt x="5100" y="4240"/>
                      <a:pt x="5807" y="4041"/>
                    </a:cubicBezTo>
                    <a:cubicBezTo>
                      <a:pt x="6024" y="3976"/>
                      <a:pt x="6240" y="3900"/>
                      <a:pt x="6446" y="3825"/>
                    </a:cubicBezTo>
                    <a:cubicBezTo>
                      <a:pt x="7064" y="3597"/>
                      <a:pt x="7605" y="3315"/>
                      <a:pt x="8049" y="3012"/>
                    </a:cubicBezTo>
                    <a:cubicBezTo>
                      <a:pt x="8515" y="2676"/>
                      <a:pt x="9512" y="1658"/>
                      <a:pt x="9392" y="1550"/>
                    </a:cubicBezTo>
                    <a:cubicBezTo>
                      <a:pt x="9376" y="1534"/>
                      <a:pt x="9352" y="1528"/>
                      <a:pt x="9325" y="1528"/>
                    </a:cubicBezTo>
                    <a:cubicBezTo>
                      <a:pt x="9162" y="1528"/>
                      <a:pt x="8848" y="1770"/>
                      <a:pt x="8829" y="1788"/>
                    </a:cubicBezTo>
                    <a:cubicBezTo>
                      <a:pt x="8851" y="1755"/>
                      <a:pt x="9414" y="1062"/>
                      <a:pt x="9317" y="943"/>
                    </a:cubicBezTo>
                    <a:cubicBezTo>
                      <a:pt x="9307" y="931"/>
                      <a:pt x="9293" y="926"/>
                      <a:pt x="9275" y="926"/>
                    </a:cubicBezTo>
                    <a:cubicBezTo>
                      <a:pt x="9105" y="926"/>
                      <a:pt x="8599" y="1380"/>
                      <a:pt x="8569" y="1409"/>
                    </a:cubicBezTo>
                    <a:cubicBezTo>
                      <a:pt x="8602" y="1365"/>
                      <a:pt x="9284" y="531"/>
                      <a:pt x="9089" y="445"/>
                    </a:cubicBezTo>
                    <a:cubicBezTo>
                      <a:pt x="9077" y="439"/>
                      <a:pt x="9064" y="436"/>
                      <a:pt x="9048" y="436"/>
                    </a:cubicBezTo>
                    <a:cubicBezTo>
                      <a:pt x="8823" y="436"/>
                      <a:pt x="8244" y="1062"/>
                      <a:pt x="8244" y="1062"/>
                    </a:cubicBezTo>
                    <a:cubicBezTo>
                      <a:pt x="8244" y="1062"/>
                      <a:pt x="8624" y="401"/>
                      <a:pt x="8439" y="347"/>
                    </a:cubicBezTo>
                    <a:cubicBezTo>
                      <a:pt x="8435" y="346"/>
                      <a:pt x="8430" y="345"/>
                      <a:pt x="8424" y="345"/>
                    </a:cubicBezTo>
                    <a:cubicBezTo>
                      <a:pt x="8208" y="345"/>
                      <a:pt x="7268" y="1366"/>
                      <a:pt x="7237" y="1387"/>
                    </a:cubicBezTo>
                    <a:cubicBezTo>
                      <a:pt x="7247" y="1365"/>
                      <a:pt x="7464" y="672"/>
                      <a:pt x="7247" y="564"/>
                    </a:cubicBezTo>
                    <a:cubicBezTo>
                      <a:pt x="7239" y="559"/>
                      <a:pt x="7230" y="557"/>
                      <a:pt x="7220" y="557"/>
                    </a:cubicBezTo>
                    <a:cubicBezTo>
                      <a:pt x="6990" y="557"/>
                      <a:pt x="6500" y="1777"/>
                      <a:pt x="6500" y="1777"/>
                    </a:cubicBezTo>
                    <a:cubicBezTo>
                      <a:pt x="6500" y="1777"/>
                      <a:pt x="5938" y="1941"/>
                      <a:pt x="5072" y="1941"/>
                    </a:cubicBezTo>
                    <a:cubicBezTo>
                      <a:pt x="3841" y="1941"/>
                      <a:pt x="1994" y="1609"/>
                      <a:pt x="271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78"/>
              <p:cNvSpPr/>
              <p:nvPr/>
            </p:nvSpPr>
            <p:spPr>
              <a:xfrm>
                <a:off x="5599050" y="880125"/>
                <a:ext cx="149525" cy="1782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7129" extrusionOk="0">
                    <a:moveTo>
                      <a:pt x="1348" y="1"/>
                    </a:moveTo>
                    <a:cubicBezTo>
                      <a:pt x="967" y="1"/>
                      <a:pt x="588" y="139"/>
                      <a:pt x="336" y="418"/>
                    </a:cubicBezTo>
                    <a:cubicBezTo>
                      <a:pt x="109" y="666"/>
                      <a:pt x="1" y="1068"/>
                      <a:pt x="217" y="1328"/>
                    </a:cubicBezTo>
                    <a:cubicBezTo>
                      <a:pt x="381" y="1529"/>
                      <a:pt x="628" y="1558"/>
                      <a:pt x="892" y="1558"/>
                    </a:cubicBezTo>
                    <a:cubicBezTo>
                      <a:pt x="1001" y="1558"/>
                      <a:pt x="1113" y="1553"/>
                      <a:pt x="1222" y="1553"/>
                    </a:cubicBezTo>
                    <a:cubicBezTo>
                      <a:pt x="1304" y="1553"/>
                      <a:pt x="1385" y="1556"/>
                      <a:pt x="1463" y="1566"/>
                    </a:cubicBezTo>
                    <a:cubicBezTo>
                      <a:pt x="1809" y="1609"/>
                      <a:pt x="2134" y="1815"/>
                      <a:pt x="2319" y="2108"/>
                    </a:cubicBezTo>
                    <a:cubicBezTo>
                      <a:pt x="2546" y="2465"/>
                      <a:pt x="2557" y="2909"/>
                      <a:pt x="2535" y="3331"/>
                    </a:cubicBezTo>
                    <a:cubicBezTo>
                      <a:pt x="2503" y="3851"/>
                      <a:pt x="2427" y="4361"/>
                      <a:pt x="2438" y="4881"/>
                    </a:cubicBezTo>
                    <a:cubicBezTo>
                      <a:pt x="2449" y="5401"/>
                      <a:pt x="2557" y="5942"/>
                      <a:pt x="2849" y="6365"/>
                    </a:cubicBezTo>
                    <a:cubicBezTo>
                      <a:pt x="3131" y="6755"/>
                      <a:pt x="3586" y="7036"/>
                      <a:pt x="4063" y="7112"/>
                    </a:cubicBezTo>
                    <a:cubicBezTo>
                      <a:pt x="4145" y="7123"/>
                      <a:pt x="4227" y="7129"/>
                      <a:pt x="4310" y="7129"/>
                    </a:cubicBezTo>
                    <a:cubicBezTo>
                      <a:pt x="4718" y="7129"/>
                      <a:pt x="5123" y="6996"/>
                      <a:pt x="5439" y="6744"/>
                    </a:cubicBezTo>
                    <a:lnTo>
                      <a:pt x="5980" y="6213"/>
                    </a:lnTo>
                    <a:lnTo>
                      <a:pt x="5980" y="6213"/>
                    </a:lnTo>
                    <a:cubicBezTo>
                      <a:pt x="5823" y="6238"/>
                      <a:pt x="5664" y="6251"/>
                      <a:pt x="5506" y="6251"/>
                    </a:cubicBezTo>
                    <a:cubicBezTo>
                      <a:pt x="5054" y="6251"/>
                      <a:pt x="4608" y="6145"/>
                      <a:pt x="4214" y="5921"/>
                    </a:cubicBezTo>
                    <a:cubicBezTo>
                      <a:pt x="3684" y="5617"/>
                      <a:pt x="3283" y="5086"/>
                      <a:pt x="3185" y="4480"/>
                    </a:cubicBezTo>
                    <a:cubicBezTo>
                      <a:pt x="3120" y="4101"/>
                      <a:pt x="3185" y="3700"/>
                      <a:pt x="3229" y="3310"/>
                    </a:cubicBezTo>
                    <a:cubicBezTo>
                      <a:pt x="3294" y="2714"/>
                      <a:pt x="3294" y="2096"/>
                      <a:pt x="3120" y="1511"/>
                    </a:cubicBezTo>
                    <a:cubicBezTo>
                      <a:pt x="2936" y="938"/>
                      <a:pt x="2557" y="396"/>
                      <a:pt x="2004" y="146"/>
                    </a:cubicBezTo>
                    <a:cubicBezTo>
                      <a:pt x="1802" y="49"/>
                      <a:pt x="1575" y="1"/>
                      <a:pt x="1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78"/>
              <p:cNvSpPr/>
              <p:nvPr/>
            </p:nvSpPr>
            <p:spPr>
              <a:xfrm>
                <a:off x="5649975" y="1064425"/>
                <a:ext cx="1414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2395" extrusionOk="0">
                    <a:moveTo>
                      <a:pt x="0" y="0"/>
                    </a:moveTo>
                    <a:cubicBezTo>
                      <a:pt x="0" y="22"/>
                      <a:pt x="11" y="44"/>
                      <a:pt x="11" y="65"/>
                    </a:cubicBezTo>
                    <a:cubicBezTo>
                      <a:pt x="130" y="759"/>
                      <a:pt x="455" y="1484"/>
                      <a:pt x="1235" y="1896"/>
                    </a:cubicBezTo>
                    <a:cubicBezTo>
                      <a:pt x="1874" y="2242"/>
                      <a:pt x="2643" y="2394"/>
                      <a:pt x="3456" y="2394"/>
                    </a:cubicBezTo>
                    <a:cubicBezTo>
                      <a:pt x="4192" y="2394"/>
                      <a:pt x="4940" y="2275"/>
                      <a:pt x="5655" y="2080"/>
                    </a:cubicBezTo>
                    <a:lnTo>
                      <a:pt x="5275" y="2080"/>
                    </a:lnTo>
                    <a:cubicBezTo>
                      <a:pt x="2351" y="2080"/>
                      <a:pt x="704" y="759"/>
                      <a:pt x="0" y="0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6659-533D-407C-C046-DC56CB06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308E8-292F-ED40-D4EA-1774E7D6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9" y="1520127"/>
            <a:ext cx="4356425" cy="2654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48A0A-AB32-C1C5-6301-7E0F0DD4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0" y="1851339"/>
            <a:ext cx="3542748" cy="1868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C03C2-9577-96FE-9333-D7B5652BB8BB}"/>
              </a:ext>
            </a:extLst>
          </p:cNvPr>
          <p:cNvSpPr txBox="1"/>
          <p:nvPr/>
        </p:nvSpPr>
        <p:spPr>
          <a:xfrm>
            <a:off x="510099" y="1172922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In navigation bar: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81549-9B78-F028-F7A4-766D5B4300C7}"/>
              </a:ext>
            </a:extLst>
          </p:cNvPr>
          <p:cNvSpPr txBox="1"/>
          <p:nvPr/>
        </p:nvSpPr>
        <p:spPr>
          <a:xfrm>
            <a:off x="5367021" y="143453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Lexend" panose="020B0604020202020204" charset="0"/>
              </a:rPr>
              <a:t>In routing:</a:t>
            </a:r>
          </a:p>
        </p:txBody>
      </p:sp>
    </p:spTree>
    <p:extLst>
      <p:ext uri="{BB962C8B-B14F-4D97-AF65-F5344CB8AC3E}">
        <p14:creationId xmlns:p14="http://schemas.microsoft.com/office/powerpoint/2010/main" val="27468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DAB01A-A3FA-A982-A6E5-D62D96C482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94BEE5-C2BA-E9C4-C2A4-4FD8E275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898489"/>
            <a:ext cx="7772400" cy="3588545"/>
          </a:xfrm>
          <a:prstGeom prst="rect">
            <a:avLst/>
          </a:prstGeom>
        </p:spPr>
      </p:pic>
      <p:sp>
        <p:nvSpPr>
          <p:cNvPr id="6" name="Google Shape;2882;p58">
            <a:extLst>
              <a:ext uri="{FF2B5EF4-FFF2-40B4-BE49-F238E27FC236}">
                <a16:creationId xmlns:a16="http://schemas.microsoft.com/office/drawing/2014/main" id="{6FE6FCCE-DA33-80E1-DD92-2556BAA3A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0568"/>
            <a:ext cx="7461975" cy="670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Frontend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2813"/>
      </p:ext>
    </p:extLst>
  </p:cSld>
  <p:clrMapOvr>
    <a:masterClrMapping/>
  </p:clrMapOvr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Macintosh PowerPoint</Application>
  <PresentationFormat>On-screen Show (16:9)</PresentationFormat>
  <Paragraphs>202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Lexend</vt:lpstr>
      <vt:lpstr>Aptos</vt:lpstr>
      <vt:lpstr>Arial</vt:lpstr>
      <vt:lpstr>Menlo</vt:lpstr>
      <vt:lpstr>Hind Madurai</vt:lpstr>
      <vt:lpstr>US National Pet Day by Slidesgo</vt:lpstr>
      <vt:lpstr>Hope Sanctuary COSC 484: Web Engineering </vt:lpstr>
      <vt:lpstr>Table of contents</vt:lpstr>
      <vt:lpstr>Introduction</vt:lpstr>
      <vt:lpstr>User Requirements And Features</vt:lpstr>
      <vt:lpstr>Technology Stack</vt:lpstr>
      <vt:lpstr>The Pages</vt:lpstr>
      <vt:lpstr>Authentication</vt:lpstr>
      <vt:lpstr>Authentication</vt:lpstr>
      <vt:lpstr>Frontend Structure</vt:lpstr>
      <vt:lpstr>Backend structure</vt:lpstr>
      <vt:lpstr>Home Page.js React </vt:lpstr>
      <vt:lpstr>Home Page.js React </vt:lpstr>
      <vt:lpstr>Pet's Page React </vt:lpstr>
      <vt:lpstr>Pet's Page React</vt:lpstr>
      <vt:lpstr>APIs</vt:lpstr>
      <vt:lpstr> Configuration Code connectDb.js</vt:lpstr>
      <vt:lpstr> Controllers Code userController.js</vt:lpstr>
      <vt:lpstr> Middleware Code authMiddleware.js</vt:lpstr>
      <vt:lpstr> Routes Code userRoutes.js</vt:lpstr>
      <vt:lpstr> Index Code index.js</vt:lpstr>
      <vt:lpstr>Unit Testing </vt:lpstr>
      <vt:lpstr>Results of Testing </vt:lpstr>
      <vt:lpstr>Deployment on AWS</vt:lpstr>
      <vt:lpstr>Challenges </vt:lpstr>
      <vt:lpstr>Solutions </vt:lpstr>
      <vt:lpstr>Contribution 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Dana Nazeh Barhoom</cp:lastModifiedBy>
  <cp:revision>2</cp:revision>
  <dcterms:modified xsi:type="dcterms:W3CDTF">2025-01-06T18:23:23Z</dcterms:modified>
</cp:coreProperties>
</file>